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scadia Code" panose="020B0609020000020004" pitchFamily="49" charset="0"/>
      <p:regular r:id="rId23"/>
      <p:bold r:id="rId24"/>
      <p:italic r:id="rId25"/>
      <p:boldItalic r:id="rId26"/>
    </p:embeddedFont>
    <p:embeddedFont>
      <p:font typeface="Hammersmith One" panose="02010703030501060504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4" userDrawn="1">
          <p15:clr>
            <a:srgbClr val="A4A3A4"/>
          </p15:clr>
        </p15:guide>
        <p15:guide id="2" pos="28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214"/>
        <p:guide pos="28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15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12" Type="http://schemas.openxmlformats.org/officeDocument/2006/relationships/image" Target="../media/image14.png"/><Relationship Id="rId17" Type="http://schemas.openxmlformats.org/officeDocument/2006/relationships/image" Target="../media/image48.png"/><Relationship Id="rId2" Type="http://schemas.openxmlformats.org/officeDocument/2006/relationships/image" Target="../media/image35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slide" Target="slide2.xml"/><Relationship Id="rId5" Type="http://schemas.openxmlformats.org/officeDocument/2006/relationships/image" Target="../media/image38.png"/><Relationship Id="rId15" Type="http://schemas.openxmlformats.org/officeDocument/2006/relationships/image" Target="../media/image42.png"/><Relationship Id="rId10" Type="http://schemas.openxmlformats.org/officeDocument/2006/relationships/image" Target="../media/image56.svg"/><Relationship Id="rId4" Type="http://schemas.openxmlformats.org/officeDocument/2006/relationships/image" Target="../media/image37.svg"/><Relationship Id="rId9" Type="http://schemas.openxmlformats.org/officeDocument/2006/relationships/image" Target="../media/image55.png"/><Relationship Id="rId1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5.svg"/><Relationship Id="rId3" Type="http://schemas.openxmlformats.org/officeDocument/2006/relationships/image" Target="../media/image58.png"/><Relationship Id="rId7" Type="http://schemas.openxmlformats.org/officeDocument/2006/relationships/slide" Target="slide2.xml"/><Relationship Id="rId12" Type="http://schemas.openxmlformats.org/officeDocument/2006/relationships/image" Target="../media/image6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slide" Target="slide12.xml"/><Relationship Id="rId14" Type="http://schemas.openxmlformats.org/officeDocument/2006/relationships/image" Target="../media/image6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58.png"/><Relationship Id="rId7" Type="http://schemas.openxmlformats.org/officeDocument/2006/relationships/image" Target="../media/image48.png"/><Relationship Id="rId12" Type="http://schemas.openxmlformats.org/officeDocument/2006/relationships/image" Target="../media/image7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0.svg"/><Relationship Id="rId5" Type="http://schemas.openxmlformats.org/officeDocument/2006/relationships/image" Target="../media/image14.png"/><Relationship Id="rId10" Type="http://schemas.openxmlformats.org/officeDocument/2006/relationships/image" Target="../media/image69.png"/><Relationship Id="rId4" Type="http://schemas.openxmlformats.org/officeDocument/2006/relationships/slide" Target="slide2.xml"/><Relationship Id="rId9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4.svg"/><Relationship Id="rId3" Type="http://schemas.openxmlformats.org/officeDocument/2006/relationships/image" Target="../media/image58.png"/><Relationship Id="rId7" Type="http://schemas.openxmlformats.org/officeDocument/2006/relationships/slide" Target="slide2.xml"/><Relationship Id="rId12" Type="http://schemas.openxmlformats.org/officeDocument/2006/relationships/image" Target="../media/image7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77.svg"/><Relationship Id="rId2" Type="http://schemas.openxmlformats.org/officeDocument/2006/relationships/image" Target="../media/image35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76.png"/><Relationship Id="rId5" Type="http://schemas.openxmlformats.org/officeDocument/2006/relationships/slide" Target="slide2.xml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17.png"/><Relationship Id="rId14" Type="http://schemas.openxmlformats.org/officeDocument/2006/relationships/image" Target="../media/image7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58.png"/><Relationship Id="rId7" Type="http://schemas.openxmlformats.org/officeDocument/2006/relationships/image" Target="../media/image14.png"/><Relationship Id="rId12" Type="http://schemas.openxmlformats.org/officeDocument/2006/relationships/image" Target="../media/image8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82.png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slide" Target="slide2.xml"/><Relationship Id="rId4" Type="http://schemas.openxmlformats.org/officeDocument/2006/relationships/image" Target="../media/image61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6.svg"/><Relationship Id="rId3" Type="http://schemas.openxmlformats.org/officeDocument/2006/relationships/image" Target="../media/image58.png"/><Relationship Id="rId7" Type="http://schemas.openxmlformats.org/officeDocument/2006/relationships/slide" Target="slide2.xml"/><Relationship Id="rId12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slide" Target="slide2.xml"/><Relationship Id="rId4" Type="http://schemas.openxmlformats.org/officeDocument/2006/relationships/image" Target="../media/image61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9.svg"/><Relationship Id="rId3" Type="http://schemas.openxmlformats.org/officeDocument/2006/relationships/image" Target="../media/image58.png"/><Relationship Id="rId7" Type="http://schemas.openxmlformats.org/officeDocument/2006/relationships/slide" Target="slide2.xml"/><Relationship Id="rId12" Type="http://schemas.openxmlformats.org/officeDocument/2006/relationships/image" Target="../media/image8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slide" Target="slide20.xml"/><Relationship Id="rId14" Type="http://schemas.openxmlformats.org/officeDocument/2006/relationships/image" Target="../media/image9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7.xml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18.png"/><Relationship Id="rId21" Type="http://schemas.openxmlformats.org/officeDocument/2006/relationships/image" Target="../media/image27.png"/><Relationship Id="rId7" Type="http://schemas.openxmlformats.org/officeDocument/2006/relationships/slide" Target="slide5.xml"/><Relationship Id="rId12" Type="http://schemas.openxmlformats.org/officeDocument/2006/relationships/slide" Target="slide13.xml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slide" Target="slide17.xml"/><Relationship Id="rId24" Type="http://schemas.openxmlformats.org/officeDocument/2006/relationships/image" Target="../media/image30.svg"/><Relationship Id="rId5" Type="http://schemas.openxmlformats.org/officeDocument/2006/relationships/image" Target="../media/image19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25.png"/><Relationship Id="rId4" Type="http://schemas.openxmlformats.org/officeDocument/2006/relationships/slide" Target="slide9.xml"/><Relationship Id="rId9" Type="http://schemas.openxmlformats.org/officeDocument/2006/relationships/slide" Target="slide19.xml"/><Relationship Id="rId14" Type="http://schemas.openxmlformats.org/officeDocument/2006/relationships/slide" Target="slide3.xml"/><Relationship Id="rId22" Type="http://schemas.openxmlformats.org/officeDocument/2006/relationships/image" Target="../media/image28.svg"/><Relationship Id="rId27" Type="http://schemas.openxmlformats.org/officeDocument/2006/relationships/slide" Target="slide21.xml"/><Relationship Id="rId30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9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92.svg"/><Relationship Id="rId5" Type="http://schemas.openxmlformats.org/officeDocument/2006/relationships/slide" Target="slide2.xml"/><Relationship Id="rId10" Type="http://schemas.openxmlformats.org/officeDocument/2006/relationships/image" Target="../media/image91.png"/><Relationship Id="rId4" Type="http://schemas.openxmlformats.org/officeDocument/2006/relationships/image" Target="../media/image61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6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slide" Target="slide2.xml"/><Relationship Id="rId1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16.svg"/><Relationship Id="rId2" Type="http://schemas.openxmlformats.org/officeDocument/2006/relationships/image" Target="../media/image3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slide" Target="slide4.xml"/><Relationship Id="rId10" Type="http://schemas.openxmlformats.org/officeDocument/2006/relationships/image" Target="../media/image43.svg"/><Relationship Id="rId19" Type="http://schemas.openxmlformats.org/officeDocument/2006/relationships/image" Target="../media/image47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slide" Target="slide2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48.png"/><Relationship Id="rId2" Type="http://schemas.openxmlformats.org/officeDocument/2006/relationships/image" Target="../media/image35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15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16.sv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12" Type="http://schemas.openxmlformats.org/officeDocument/2006/relationships/image" Target="../media/image15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slide" Target="slide6.xml"/><Relationship Id="rId5" Type="http://schemas.openxmlformats.org/officeDocument/2006/relationships/image" Target="../media/image40.png"/><Relationship Id="rId15" Type="http://schemas.openxmlformats.org/officeDocument/2006/relationships/image" Target="../media/image47.svg"/><Relationship Id="rId10" Type="http://schemas.openxmlformats.org/officeDocument/2006/relationships/image" Target="../media/image14.png"/><Relationship Id="rId19" Type="http://schemas.openxmlformats.org/officeDocument/2006/relationships/image" Target="../media/image51.svg"/><Relationship Id="rId4" Type="http://schemas.openxmlformats.org/officeDocument/2006/relationships/image" Target="../media/image39.svg"/><Relationship Id="rId9" Type="http://schemas.openxmlformats.org/officeDocument/2006/relationships/slide" Target="slide2.xml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slide" Target="slide2.xml"/><Relationship Id="rId12" Type="http://schemas.openxmlformats.org/officeDocument/2006/relationships/image" Target="../media/image49.png"/><Relationship Id="rId17" Type="http://schemas.openxmlformats.org/officeDocument/2006/relationships/image" Target="../media/image48.png"/><Relationship Id="rId2" Type="http://schemas.openxmlformats.org/officeDocument/2006/relationships/image" Target="../media/image35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17.png"/><Relationship Id="rId5" Type="http://schemas.openxmlformats.org/officeDocument/2006/relationships/image" Target="../media/image44.png"/><Relationship Id="rId15" Type="http://schemas.openxmlformats.org/officeDocument/2006/relationships/image" Target="../media/image50.png"/><Relationship Id="rId10" Type="http://schemas.openxmlformats.org/officeDocument/2006/relationships/image" Target="../media/image16.svg"/><Relationship Id="rId4" Type="http://schemas.openxmlformats.org/officeDocument/2006/relationships/image" Target="../media/image39.svg"/><Relationship Id="rId9" Type="http://schemas.openxmlformats.org/officeDocument/2006/relationships/image" Target="../media/image15.pn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16.sv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12" Type="http://schemas.openxmlformats.org/officeDocument/2006/relationships/image" Target="../media/image15.png"/><Relationship Id="rId17" Type="http://schemas.openxmlformats.org/officeDocument/2006/relationships/image" Target="../media/image52.png"/><Relationship Id="rId2" Type="http://schemas.openxmlformats.org/officeDocument/2006/relationships/image" Target="../media/image3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slide" Target="slide8.xml"/><Relationship Id="rId5" Type="http://schemas.openxmlformats.org/officeDocument/2006/relationships/image" Target="../media/image42.png"/><Relationship Id="rId15" Type="http://schemas.openxmlformats.org/officeDocument/2006/relationships/image" Target="../media/image47.svg"/><Relationship Id="rId10" Type="http://schemas.openxmlformats.org/officeDocument/2006/relationships/image" Target="../media/image14.png"/><Relationship Id="rId19" Type="http://schemas.openxmlformats.org/officeDocument/2006/relationships/image" Target="../media/image54.svg"/><Relationship Id="rId4" Type="http://schemas.openxmlformats.org/officeDocument/2006/relationships/image" Target="../media/image39.svg"/><Relationship Id="rId9" Type="http://schemas.openxmlformats.org/officeDocument/2006/relationships/slide" Target="slide2.xml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slide" Target="slide2.xml"/><Relationship Id="rId12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17.png"/><Relationship Id="rId5" Type="http://schemas.openxmlformats.org/officeDocument/2006/relationships/image" Target="../media/image44.png"/><Relationship Id="rId10" Type="http://schemas.openxmlformats.org/officeDocument/2006/relationships/image" Target="../media/image16.svg"/><Relationship Id="rId4" Type="http://schemas.openxmlformats.org/officeDocument/2006/relationships/image" Target="../media/image39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slide" Target="slide10.xml"/><Relationship Id="rId18" Type="http://schemas.openxmlformats.org/officeDocument/2006/relationships/image" Target="../media/image5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17" Type="http://schemas.openxmlformats.org/officeDocument/2006/relationships/image" Target="../media/image47.svg"/><Relationship Id="rId2" Type="http://schemas.openxmlformats.org/officeDocument/2006/relationships/image" Target="../media/image35.png"/><Relationship Id="rId16" Type="http://schemas.openxmlformats.org/officeDocument/2006/relationships/image" Target="../media/image46.png"/><Relationship Id="rId20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slide" Target="slide2.xml"/><Relationship Id="rId5" Type="http://schemas.openxmlformats.org/officeDocument/2006/relationships/image" Target="../media/image40.png"/><Relationship Id="rId15" Type="http://schemas.openxmlformats.org/officeDocument/2006/relationships/image" Target="../media/image16.svg"/><Relationship Id="rId10" Type="http://schemas.openxmlformats.org/officeDocument/2006/relationships/image" Target="../media/image45.svg"/><Relationship Id="rId19" Type="http://schemas.openxmlformats.org/officeDocument/2006/relationships/image" Target="../media/image56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99736">
            <a:off x="950608" y="1228017"/>
            <a:ext cx="1565301" cy="1859764"/>
          </a:xfrm>
          <a:custGeom>
            <a:avLst/>
            <a:gdLst/>
            <a:ahLst/>
            <a:cxnLst/>
            <a:rect l="l" t="t" r="r" b="b"/>
            <a:pathLst>
              <a:path w="1565301" h="1859764">
                <a:moveTo>
                  <a:pt x="0" y="0"/>
                </a:moveTo>
                <a:lnTo>
                  <a:pt x="1565302" y="0"/>
                </a:lnTo>
                <a:lnTo>
                  <a:pt x="1565302" y="1859764"/>
                </a:lnTo>
                <a:lnTo>
                  <a:pt x="0" y="1859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1464566">
            <a:off x="3117699" y="1608198"/>
            <a:ext cx="1654014" cy="1431411"/>
          </a:xfrm>
          <a:custGeom>
            <a:avLst/>
            <a:gdLst/>
            <a:ahLst/>
            <a:cxnLst/>
            <a:rect l="l" t="t" r="r" b="b"/>
            <a:pathLst>
              <a:path w="1654014" h="1431411">
                <a:moveTo>
                  <a:pt x="0" y="0"/>
                </a:moveTo>
                <a:lnTo>
                  <a:pt x="1654014" y="0"/>
                </a:lnTo>
                <a:lnTo>
                  <a:pt x="1654014" y="1431411"/>
                </a:lnTo>
                <a:lnTo>
                  <a:pt x="0" y="1431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381774">
            <a:off x="5029307" y="1261481"/>
            <a:ext cx="1063003" cy="1792837"/>
          </a:xfrm>
          <a:custGeom>
            <a:avLst/>
            <a:gdLst/>
            <a:ahLst/>
            <a:cxnLst/>
            <a:rect l="l" t="t" r="r" b="b"/>
            <a:pathLst>
              <a:path w="1063003" h="1792837">
                <a:moveTo>
                  <a:pt x="0" y="0"/>
                </a:moveTo>
                <a:lnTo>
                  <a:pt x="1063003" y="0"/>
                </a:lnTo>
                <a:lnTo>
                  <a:pt x="1063003" y="1792837"/>
                </a:lnTo>
                <a:lnTo>
                  <a:pt x="0" y="1792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5400000">
            <a:off x="6660114" y="1034533"/>
            <a:ext cx="1774366" cy="2373734"/>
          </a:xfrm>
          <a:custGeom>
            <a:avLst/>
            <a:gdLst/>
            <a:ahLst/>
            <a:cxnLst/>
            <a:rect l="l" t="t" r="r" b="b"/>
            <a:pathLst>
              <a:path w="1774366" h="2373734">
                <a:moveTo>
                  <a:pt x="0" y="0"/>
                </a:moveTo>
                <a:lnTo>
                  <a:pt x="1774366" y="0"/>
                </a:lnTo>
                <a:lnTo>
                  <a:pt x="1774366" y="2373734"/>
                </a:lnTo>
                <a:lnTo>
                  <a:pt x="0" y="23737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1216674">
            <a:off x="8960614" y="1514921"/>
            <a:ext cx="2226258" cy="1704912"/>
          </a:xfrm>
          <a:custGeom>
            <a:avLst/>
            <a:gdLst/>
            <a:ahLst/>
            <a:cxnLst/>
            <a:rect l="l" t="t" r="r" b="b"/>
            <a:pathLst>
              <a:path w="2226258" h="1704912">
                <a:moveTo>
                  <a:pt x="0" y="0"/>
                </a:moveTo>
                <a:lnTo>
                  <a:pt x="2226258" y="0"/>
                </a:lnTo>
                <a:lnTo>
                  <a:pt x="2226258" y="1704911"/>
                </a:lnTo>
                <a:lnTo>
                  <a:pt x="0" y="17049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7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324404">
            <a:off x="11197638" y="1151781"/>
            <a:ext cx="1870051" cy="2139239"/>
          </a:xfrm>
          <a:custGeom>
            <a:avLst/>
            <a:gdLst/>
            <a:ahLst/>
            <a:cxnLst/>
            <a:rect l="l" t="t" r="r" b="b"/>
            <a:pathLst>
              <a:path w="1870051" h="2139239">
                <a:moveTo>
                  <a:pt x="0" y="0"/>
                </a:moveTo>
                <a:lnTo>
                  <a:pt x="1870051" y="0"/>
                </a:lnTo>
                <a:lnTo>
                  <a:pt x="1870051" y="2139239"/>
                </a:lnTo>
                <a:lnTo>
                  <a:pt x="0" y="2139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10593138">
            <a:off x="13385132" y="1375515"/>
            <a:ext cx="1430641" cy="1900132"/>
          </a:xfrm>
          <a:custGeom>
            <a:avLst/>
            <a:gdLst/>
            <a:ahLst/>
            <a:cxnLst/>
            <a:rect l="l" t="t" r="r" b="b"/>
            <a:pathLst>
              <a:path w="1430641" h="1900132">
                <a:moveTo>
                  <a:pt x="0" y="0"/>
                </a:moveTo>
                <a:lnTo>
                  <a:pt x="1430641" y="0"/>
                </a:lnTo>
                <a:lnTo>
                  <a:pt x="1430641" y="1900132"/>
                </a:lnTo>
                <a:lnTo>
                  <a:pt x="0" y="1900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-827047">
            <a:off x="15305819" y="988152"/>
            <a:ext cx="1709077" cy="2466497"/>
          </a:xfrm>
          <a:custGeom>
            <a:avLst/>
            <a:gdLst/>
            <a:ahLst/>
            <a:cxnLst/>
            <a:rect l="l" t="t" r="r" b="b"/>
            <a:pathLst>
              <a:path w="1709077" h="2466497">
                <a:moveTo>
                  <a:pt x="0" y="0"/>
                </a:moveTo>
                <a:lnTo>
                  <a:pt x="1709077" y="0"/>
                </a:lnTo>
                <a:lnTo>
                  <a:pt x="1709077" y="2466496"/>
                </a:lnTo>
                <a:lnTo>
                  <a:pt x="0" y="2466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0" name="Group 10"/>
          <p:cNvGrpSpPr/>
          <p:nvPr/>
        </p:nvGrpSpPr>
        <p:grpSpPr>
          <a:xfrm>
            <a:off x="7299912" y="3847951"/>
            <a:ext cx="4107275" cy="5166892"/>
            <a:chOff x="0" y="0"/>
            <a:chExt cx="2691462" cy="3385820"/>
          </a:xfrm>
        </p:grpSpPr>
        <p:sp>
          <p:nvSpPr>
            <p:cNvPr id="11" name="Freeform 11"/>
            <p:cNvSpPr/>
            <p:nvPr/>
          </p:nvSpPr>
          <p:spPr>
            <a:xfrm>
              <a:off x="1559" y="0"/>
              <a:ext cx="2693713" cy="3388360"/>
            </a:xfrm>
            <a:custGeom>
              <a:avLst/>
              <a:gdLst/>
              <a:ahLst/>
              <a:cxnLst/>
              <a:rect l="l" t="t" r="r" b="b"/>
              <a:pathLst>
                <a:path w="2693713" h="3388360">
                  <a:moveTo>
                    <a:pt x="4678" y="317500"/>
                  </a:moveTo>
                  <a:cubicBezTo>
                    <a:pt x="17153" y="425450"/>
                    <a:pt x="20272" y="533400"/>
                    <a:pt x="21831" y="642620"/>
                  </a:cubicBezTo>
                  <a:cubicBezTo>
                    <a:pt x="29628" y="1036320"/>
                    <a:pt x="26510" y="1430020"/>
                    <a:pt x="21831" y="1823720"/>
                  </a:cubicBezTo>
                  <a:cubicBezTo>
                    <a:pt x="17153" y="2218690"/>
                    <a:pt x="10916" y="2613660"/>
                    <a:pt x="10916" y="3009900"/>
                  </a:cubicBezTo>
                  <a:cubicBezTo>
                    <a:pt x="10916" y="3013710"/>
                    <a:pt x="10916" y="3017520"/>
                    <a:pt x="9357" y="3021330"/>
                  </a:cubicBezTo>
                  <a:cubicBezTo>
                    <a:pt x="14035" y="3022600"/>
                    <a:pt x="18713" y="3025140"/>
                    <a:pt x="23391" y="3027680"/>
                  </a:cubicBezTo>
                  <a:cubicBezTo>
                    <a:pt x="29628" y="3031490"/>
                    <a:pt x="34306" y="3037840"/>
                    <a:pt x="40544" y="3044190"/>
                  </a:cubicBezTo>
                  <a:cubicBezTo>
                    <a:pt x="54578" y="3058160"/>
                    <a:pt x="68612" y="3072130"/>
                    <a:pt x="81087" y="3086100"/>
                  </a:cubicBezTo>
                  <a:cubicBezTo>
                    <a:pt x="95122" y="3102610"/>
                    <a:pt x="109156" y="3117850"/>
                    <a:pt x="123190" y="3134360"/>
                  </a:cubicBezTo>
                  <a:cubicBezTo>
                    <a:pt x="129428" y="3141980"/>
                    <a:pt x="135665" y="3149600"/>
                    <a:pt x="141902" y="3155950"/>
                  </a:cubicBezTo>
                  <a:cubicBezTo>
                    <a:pt x="146581" y="3161030"/>
                    <a:pt x="154377" y="3163570"/>
                    <a:pt x="159055" y="3167380"/>
                  </a:cubicBezTo>
                  <a:cubicBezTo>
                    <a:pt x="174649" y="3177540"/>
                    <a:pt x="191802" y="3187700"/>
                    <a:pt x="207396" y="3197860"/>
                  </a:cubicBezTo>
                  <a:cubicBezTo>
                    <a:pt x="222989" y="3208020"/>
                    <a:pt x="238583" y="3216910"/>
                    <a:pt x="257295" y="3223260"/>
                  </a:cubicBezTo>
                  <a:cubicBezTo>
                    <a:pt x="299398" y="3238500"/>
                    <a:pt x="339942" y="3255010"/>
                    <a:pt x="382045" y="3270250"/>
                  </a:cubicBezTo>
                  <a:cubicBezTo>
                    <a:pt x="405435" y="3279140"/>
                    <a:pt x="428825" y="3286760"/>
                    <a:pt x="453775" y="3295650"/>
                  </a:cubicBezTo>
                  <a:cubicBezTo>
                    <a:pt x="455335" y="3296920"/>
                    <a:pt x="460013" y="3295650"/>
                    <a:pt x="461572" y="3295650"/>
                  </a:cubicBezTo>
                  <a:lnTo>
                    <a:pt x="470928" y="3295650"/>
                  </a:lnTo>
                  <a:lnTo>
                    <a:pt x="472488" y="3296920"/>
                  </a:lnTo>
                  <a:cubicBezTo>
                    <a:pt x="475606" y="3290570"/>
                    <a:pt x="478725" y="3285490"/>
                    <a:pt x="483403" y="3279140"/>
                  </a:cubicBezTo>
                  <a:cubicBezTo>
                    <a:pt x="488081" y="3274060"/>
                    <a:pt x="491200" y="3265170"/>
                    <a:pt x="502116" y="3265170"/>
                  </a:cubicBezTo>
                  <a:cubicBezTo>
                    <a:pt x="502116" y="3265170"/>
                    <a:pt x="503675" y="3265170"/>
                    <a:pt x="503675" y="3263900"/>
                  </a:cubicBezTo>
                  <a:cubicBezTo>
                    <a:pt x="508353" y="3257550"/>
                    <a:pt x="516150" y="3256280"/>
                    <a:pt x="525506" y="3255010"/>
                  </a:cubicBezTo>
                  <a:cubicBezTo>
                    <a:pt x="534862" y="3253740"/>
                    <a:pt x="542659" y="3249930"/>
                    <a:pt x="550456" y="3247390"/>
                  </a:cubicBezTo>
                  <a:cubicBezTo>
                    <a:pt x="552015" y="3247390"/>
                    <a:pt x="552015" y="3246120"/>
                    <a:pt x="553575" y="3246120"/>
                  </a:cubicBezTo>
                  <a:cubicBezTo>
                    <a:pt x="564490" y="3248660"/>
                    <a:pt x="572287" y="3242310"/>
                    <a:pt x="581643" y="3239770"/>
                  </a:cubicBezTo>
                  <a:lnTo>
                    <a:pt x="583202" y="3239770"/>
                  </a:lnTo>
                  <a:cubicBezTo>
                    <a:pt x="592559" y="3239770"/>
                    <a:pt x="600355" y="3235960"/>
                    <a:pt x="609712" y="3234690"/>
                  </a:cubicBezTo>
                  <a:cubicBezTo>
                    <a:pt x="617509" y="3233420"/>
                    <a:pt x="625305" y="3233420"/>
                    <a:pt x="633102" y="3229610"/>
                  </a:cubicBezTo>
                  <a:cubicBezTo>
                    <a:pt x="640899" y="3225800"/>
                    <a:pt x="650255" y="3223260"/>
                    <a:pt x="658052" y="3220720"/>
                  </a:cubicBezTo>
                  <a:cubicBezTo>
                    <a:pt x="665849" y="3218180"/>
                    <a:pt x="673646" y="3216910"/>
                    <a:pt x="681442" y="3214370"/>
                  </a:cubicBezTo>
                  <a:lnTo>
                    <a:pt x="689239" y="3214370"/>
                  </a:lnTo>
                  <a:cubicBezTo>
                    <a:pt x="697036" y="3214370"/>
                    <a:pt x="703274" y="3214370"/>
                    <a:pt x="709511" y="3210560"/>
                  </a:cubicBezTo>
                  <a:lnTo>
                    <a:pt x="712630" y="3210560"/>
                  </a:lnTo>
                  <a:cubicBezTo>
                    <a:pt x="720427" y="3210560"/>
                    <a:pt x="729783" y="3211830"/>
                    <a:pt x="737580" y="3211830"/>
                  </a:cubicBezTo>
                  <a:lnTo>
                    <a:pt x="743817" y="3211830"/>
                  </a:lnTo>
                  <a:cubicBezTo>
                    <a:pt x="751614" y="3210560"/>
                    <a:pt x="754733" y="3215640"/>
                    <a:pt x="759411" y="3218180"/>
                  </a:cubicBezTo>
                  <a:cubicBezTo>
                    <a:pt x="767207" y="3225800"/>
                    <a:pt x="776564" y="3227070"/>
                    <a:pt x="789039" y="3225800"/>
                  </a:cubicBezTo>
                  <a:cubicBezTo>
                    <a:pt x="799954" y="3224530"/>
                    <a:pt x="809310" y="3223260"/>
                    <a:pt x="820226" y="3223260"/>
                  </a:cubicBezTo>
                  <a:cubicBezTo>
                    <a:pt x="824904" y="3223260"/>
                    <a:pt x="831141" y="3224530"/>
                    <a:pt x="835819" y="3225800"/>
                  </a:cubicBezTo>
                  <a:cubicBezTo>
                    <a:pt x="840498" y="3227070"/>
                    <a:pt x="843616" y="3228340"/>
                    <a:pt x="848294" y="3229610"/>
                  </a:cubicBezTo>
                  <a:lnTo>
                    <a:pt x="852972" y="3233420"/>
                  </a:lnTo>
                  <a:cubicBezTo>
                    <a:pt x="852972" y="3233420"/>
                    <a:pt x="854532" y="3237230"/>
                    <a:pt x="856091" y="3238500"/>
                  </a:cubicBezTo>
                  <a:cubicBezTo>
                    <a:pt x="859210" y="3239770"/>
                    <a:pt x="862329" y="3239770"/>
                    <a:pt x="863888" y="3241040"/>
                  </a:cubicBezTo>
                  <a:lnTo>
                    <a:pt x="865447" y="3242310"/>
                  </a:lnTo>
                  <a:cubicBezTo>
                    <a:pt x="873244" y="3238500"/>
                    <a:pt x="876363" y="3244850"/>
                    <a:pt x="881041" y="3246120"/>
                  </a:cubicBezTo>
                  <a:cubicBezTo>
                    <a:pt x="887279" y="3248660"/>
                    <a:pt x="891957" y="3251200"/>
                    <a:pt x="898194" y="3255010"/>
                  </a:cubicBezTo>
                  <a:cubicBezTo>
                    <a:pt x="898194" y="3253740"/>
                    <a:pt x="898194" y="3252470"/>
                    <a:pt x="899753" y="3251200"/>
                  </a:cubicBezTo>
                  <a:cubicBezTo>
                    <a:pt x="909110" y="3252470"/>
                    <a:pt x="920025" y="3252470"/>
                    <a:pt x="929381" y="3257550"/>
                  </a:cubicBezTo>
                  <a:cubicBezTo>
                    <a:pt x="930941" y="3255010"/>
                    <a:pt x="934059" y="3252470"/>
                    <a:pt x="937178" y="3249930"/>
                  </a:cubicBezTo>
                  <a:cubicBezTo>
                    <a:pt x="937178" y="3249930"/>
                    <a:pt x="937178" y="3248660"/>
                    <a:pt x="938737" y="3248660"/>
                  </a:cubicBezTo>
                  <a:cubicBezTo>
                    <a:pt x="946534" y="3247390"/>
                    <a:pt x="951212" y="3243580"/>
                    <a:pt x="952772" y="3237230"/>
                  </a:cubicBezTo>
                  <a:cubicBezTo>
                    <a:pt x="954331" y="3234690"/>
                    <a:pt x="954331" y="3232150"/>
                    <a:pt x="954331" y="3230880"/>
                  </a:cubicBezTo>
                  <a:cubicBezTo>
                    <a:pt x="960569" y="3228340"/>
                    <a:pt x="965247" y="3225800"/>
                    <a:pt x="971484" y="3223260"/>
                  </a:cubicBezTo>
                  <a:lnTo>
                    <a:pt x="971484" y="3220720"/>
                  </a:lnTo>
                  <a:cubicBezTo>
                    <a:pt x="966806" y="3214370"/>
                    <a:pt x="966806" y="3213100"/>
                    <a:pt x="974603" y="3210560"/>
                  </a:cubicBezTo>
                  <a:cubicBezTo>
                    <a:pt x="976162" y="3209290"/>
                    <a:pt x="976162" y="3208020"/>
                    <a:pt x="977722" y="3208020"/>
                  </a:cubicBezTo>
                  <a:cubicBezTo>
                    <a:pt x="980840" y="3206750"/>
                    <a:pt x="983959" y="3205480"/>
                    <a:pt x="985518" y="3204210"/>
                  </a:cubicBezTo>
                  <a:cubicBezTo>
                    <a:pt x="985518" y="3204210"/>
                    <a:pt x="985518" y="3205480"/>
                    <a:pt x="987078" y="3205480"/>
                  </a:cubicBezTo>
                  <a:lnTo>
                    <a:pt x="987078" y="3202940"/>
                  </a:lnTo>
                  <a:cubicBezTo>
                    <a:pt x="996434" y="3200400"/>
                    <a:pt x="1005790" y="3197860"/>
                    <a:pt x="1015146" y="3194050"/>
                  </a:cubicBezTo>
                  <a:cubicBezTo>
                    <a:pt x="1019824" y="3191510"/>
                    <a:pt x="1024503" y="3190240"/>
                    <a:pt x="1030740" y="3192780"/>
                  </a:cubicBezTo>
                  <a:cubicBezTo>
                    <a:pt x="1033859" y="3194050"/>
                    <a:pt x="1036977" y="3192780"/>
                    <a:pt x="1040096" y="3191510"/>
                  </a:cubicBezTo>
                  <a:cubicBezTo>
                    <a:pt x="1047893" y="3188970"/>
                    <a:pt x="1055690" y="3187700"/>
                    <a:pt x="1063487" y="3185160"/>
                  </a:cubicBezTo>
                  <a:cubicBezTo>
                    <a:pt x="1069724" y="3183890"/>
                    <a:pt x="1074402" y="3181350"/>
                    <a:pt x="1080640" y="3178810"/>
                  </a:cubicBezTo>
                  <a:cubicBezTo>
                    <a:pt x="1080640" y="3178810"/>
                    <a:pt x="1082199" y="3176270"/>
                    <a:pt x="1080640" y="3175000"/>
                  </a:cubicBezTo>
                  <a:cubicBezTo>
                    <a:pt x="1080640" y="3173730"/>
                    <a:pt x="1079080" y="3171190"/>
                    <a:pt x="1079080" y="3169920"/>
                  </a:cubicBezTo>
                  <a:cubicBezTo>
                    <a:pt x="1083758" y="3167380"/>
                    <a:pt x="1086877" y="3164840"/>
                    <a:pt x="1089996" y="3164840"/>
                  </a:cubicBezTo>
                  <a:cubicBezTo>
                    <a:pt x="1094674" y="3163570"/>
                    <a:pt x="1100911" y="3163570"/>
                    <a:pt x="1107149" y="3162300"/>
                  </a:cubicBezTo>
                  <a:cubicBezTo>
                    <a:pt x="1111827" y="3150870"/>
                    <a:pt x="1121183" y="3148330"/>
                    <a:pt x="1132099" y="3152140"/>
                  </a:cubicBezTo>
                  <a:lnTo>
                    <a:pt x="1135217" y="3149600"/>
                  </a:lnTo>
                  <a:cubicBezTo>
                    <a:pt x="1136777" y="3150870"/>
                    <a:pt x="1136777" y="3150870"/>
                    <a:pt x="1136777" y="3152140"/>
                  </a:cubicBezTo>
                  <a:cubicBezTo>
                    <a:pt x="1141455" y="3149600"/>
                    <a:pt x="1146133" y="3147060"/>
                    <a:pt x="1150811" y="3145790"/>
                  </a:cubicBezTo>
                  <a:cubicBezTo>
                    <a:pt x="1155489" y="3143250"/>
                    <a:pt x="1160167" y="3140710"/>
                    <a:pt x="1166405" y="3143250"/>
                  </a:cubicBezTo>
                  <a:cubicBezTo>
                    <a:pt x="1166405" y="3136900"/>
                    <a:pt x="1171083" y="3136900"/>
                    <a:pt x="1175761" y="3138170"/>
                  </a:cubicBezTo>
                  <a:cubicBezTo>
                    <a:pt x="1178880" y="3138170"/>
                    <a:pt x="1183558" y="3136900"/>
                    <a:pt x="1186676" y="3135630"/>
                  </a:cubicBezTo>
                  <a:cubicBezTo>
                    <a:pt x="1188236" y="3135630"/>
                    <a:pt x="1191354" y="3134360"/>
                    <a:pt x="1192914" y="3135630"/>
                  </a:cubicBezTo>
                  <a:cubicBezTo>
                    <a:pt x="1199151" y="3139440"/>
                    <a:pt x="1208507" y="3140710"/>
                    <a:pt x="1214745" y="3147060"/>
                  </a:cubicBezTo>
                  <a:cubicBezTo>
                    <a:pt x="1219423" y="3152140"/>
                    <a:pt x="1227220" y="3154680"/>
                    <a:pt x="1230339" y="3162300"/>
                  </a:cubicBezTo>
                  <a:cubicBezTo>
                    <a:pt x="1231898" y="3164840"/>
                    <a:pt x="1238135" y="3167380"/>
                    <a:pt x="1241254" y="3168650"/>
                  </a:cubicBezTo>
                  <a:cubicBezTo>
                    <a:pt x="1241254" y="3168650"/>
                    <a:pt x="1242813" y="3168650"/>
                    <a:pt x="1244373" y="3169920"/>
                  </a:cubicBezTo>
                  <a:cubicBezTo>
                    <a:pt x="1245932" y="3173730"/>
                    <a:pt x="1250610" y="3172460"/>
                    <a:pt x="1253729" y="3171190"/>
                  </a:cubicBezTo>
                  <a:cubicBezTo>
                    <a:pt x="1256848" y="3171190"/>
                    <a:pt x="1259967" y="3169920"/>
                    <a:pt x="1261526" y="3173730"/>
                  </a:cubicBezTo>
                  <a:cubicBezTo>
                    <a:pt x="1261526" y="3175000"/>
                    <a:pt x="1266204" y="3176270"/>
                    <a:pt x="1267763" y="3177540"/>
                  </a:cubicBezTo>
                  <a:cubicBezTo>
                    <a:pt x="1272441" y="3180080"/>
                    <a:pt x="1277120" y="3182620"/>
                    <a:pt x="1280238" y="3185160"/>
                  </a:cubicBezTo>
                  <a:cubicBezTo>
                    <a:pt x="1281798" y="3186430"/>
                    <a:pt x="1283357" y="3187700"/>
                    <a:pt x="1283357" y="3188970"/>
                  </a:cubicBezTo>
                  <a:cubicBezTo>
                    <a:pt x="1283357" y="3192780"/>
                    <a:pt x="1288035" y="3195320"/>
                    <a:pt x="1292713" y="3195320"/>
                  </a:cubicBezTo>
                  <a:cubicBezTo>
                    <a:pt x="1298951" y="3196590"/>
                    <a:pt x="1303629" y="3196590"/>
                    <a:pt x="1309866" y="3197860"/>
                  </a:cubicBezTo>
                  <a:cubicBezTo>
                    <a:pt x="1311425" y="3197860"/>
                    <a:pt x="1311425" y="3200400"/>
                    <a:pt x="1312985" y="3200400"/>
                  </a:cubicBezTo>
                  <a:cubicBezTo>
                    <a:pt x="1314544" y="3202940"/>
                    <a:pt x="1316104" y="3206750"/>
                    <a:pt x="1322341" y="3204210"/>
                  </a:cubicBezTo>
                  <a:cubicBezTo>
                    <a:pt x="1325460" y="3202940"/>
                    <a:pt x="1334816" y="3205480"/>
                    <a:pt x="1336375" y="3208020"/>
                  </a:cubicBezTo>
                  <a:cubicBezTo>
                    <a:pt x="1339494" y="3216910"/>
                    <a:pt x="1350410" y="3216910"/>
                    <a:pt x="1358206" y="3219450"/>
                  </a:cubicBezTo>
                  <a:cubicBezTo>
                    <a:pt x="1359766" y="3219450"/>
                    <a:pt x="1361325" y="3219450"/>
                    <a:pt x="1361325" y="3220720"/>
                  </a:cubicBezTo>
                  <a:cubicBezTo>
                    <a:pt x="1366003" y="3225800"/>
                    <a:pt x="1372241" y="3227070"/>
                    <a:pt x="1378478" y="3229610"/>
                  </a:cubicBezTo>
                  <a:cubicBezTo>
                    <a:pt x="1384716" y="3232150"/>
                    <a:pt x="1390953" y="3237230"/>
                    <a:pt x="1397191" y="3242310"/>
                  </a:cubicBezTo>
                  <a:lnTo>
                    <a:pt x="1404987" y="3248660"/>
                  </a:lnTo>
                  <a:cubicBezTo>
                    <a:pt x="1406547" y="3249930"/>
                    <a:pt x="1408106" y="3249930"/>
                    <a:pt x="1409665" y="3249930"/>
                  </a:cubicBezTo>
                  <a:cubicBezTo>
                    <a:pt x="1414344" y="3249930"/>
                    <a:pt x="1419022" y="3248660"/>
                    <a:pt x="1422140" y="3252470"/>
                  </a:cubicBezTo>
                  <a:cubicBezTo>
                    <a:pt x="1422140" y="3252470"/>
                    <a:pt x="1423700" y="3253740"/>
                    <a:pt x="1425259" y="3253740"/>
                  </a:cubicBezTo>
                  <a:cubicBezTo>
                    <a:pt x="1437734" y="3252470"/>
                    <a:pt x="1445531" y="3258820"/>
                    <a:pt x="1453328" y="3265170"/>
                  </a:cubicBezTo>
                  <a:cubicBezTo>
                    <a:pt x="1456446" y="3267710"/>
                    <a:pt x="1462684" y="3268980"/>
                    <a:pt x="1465802" y="3268980"/>
                  </a:cubicBezTo>
                  <a:cubicBezTo>
                    <a:pt x="1475159" y="3271520"/>
                    <a:pt x="1486074" y="3272790"/>
                    <a:pt x="1493871" y="3277870"/>
                  </a:cubicBezTo>
                  <a:cubicBezTo>
                    <a:pt x="1498549" y="3280410"/>
                    <a:pt x="1504787" y="3284220"/>
                    <a:pt x="1509465" y="3284220"/>
                  </a:cubicBezTo>
                  <a:cubicBezTo>
                    <a:pt x="1517262" y="3284220"/>
                    <a:pt x="1520380" y="3289300"/>
                    <a:pt x="1523499" y="3293110"/>
                  </a:cubicBezTo>
                  <a:cubicBezTo>
                    <a:pt x="1532855" y="3294380"/>
                    <a:pt x="1542211" y="3294380"/>
                    <a:pt x="1546890" y="3302000"/>
                  </a:cubicBezTo>
                  <a:cubicBezTo>
                    <a:pt x="1546890" y="3303270"/>
                    <a:pt x="1548449" y="3303270"/>
                    <a:pt x="1550008" y="3303270"/>
                  </a:cubicBezTo>
                  <a:cubicBezTo>
                    <a:pt x="1556246" y="3304540"/>
                    <a:pt x="1562483" y="3305810"/>
                    <a:pt x="1568721" y="3308350"/>
                  </a:cubicBezTo>
                  <a:cubicBezTo>
                    <a:pt x="1571839" y="3309620"/>
                    <a:pt x="1574958" y="3312160"/>
                    <a:pt x="1579636" y="3314700"/>
                  </a:cubicBezTo>
                  <a:cubicBezTo>
                    <a:pt x="1581195" y="3314700"/>
                    <a:pt x="1581195" y="3315970"/>
                    <a:pt x="1582755" y="3315970"/>
                  </a:cubicBezTo>
                  <a:cubicBezTo>
                    <a:pt x="1593670" y="3315970"/>
                    <a:pt x="1596789" y="3322320"/>
                    <a:pt x="1603027" y="3327400"/>
                  </a:cubicBezTo>
                  <a:cubicBezTo>
                    <a:pt x="1612383" y="3333750"/>
                    <a:pt x="1623298" y="3340100"/>
                    <a:pt x="1631095" y="3347720"/>
                  </a:cubicBezTo>
                  <a:cubicBezTo>
                    <a:pt x="1635773" y="3352800"/>
                    <a:pt x="1643570" y="3355340"/>
                    <a:pt x="1648248" y="3357880"/>
                  </a:cubicBezTo>
                  <a:lnTo>
                    <a:pt x="1657604" y="3361690"/>
                  </a:lnTo>
                  <a:cubicBezTo>
                    <a:pt x="1660723" y="3364230"/>
                    <a:pt x="1663842" y="3366770"/>
                    <a:pt x="1668520" y="3369310"/>
                  </a:cubicBezTo>
                  <a:cubicBezTo>
                    <a:pt x="1673198" y="3370580"/>
                    <a:pt x="1674757" y="3375660"/>
                    <a:pt x="1680995" y="3374390"/>
                  </a:cubicBezTo>
                  <a:cubicBezTo>
                    <a:pt x="1684113" y="3374390"/>
                    <a:pt x="1687232" y="3375660"/>
                    <a:pt x="1690351" y="3376930"/>
                  </a:cubicBezTo>
                  <a:cubicBezTo>
                    <a:pt x="1695029" y="3379470"/>
                    <a:pt x="1696589" y="3382010"/>
                    <a:pt x="1702826" y="3382010"/>
                  </a:cubicBezTo>
                  <a:cubicBezTo>
                    <a:pt x="1705945" y="3382010"/>
                    <a:pt x="1709063" y="3384550"/>
                    <a:pt x="1710623" y="3385820"/>
                  </a:cubicBezTo>
                  <a:cubicBezTo>
                    <a:pt x="1718420" y="3388360"/>
                    <a:pt x="1726216" y="3388360"/>
                    <a:pt x="1730894" y="3380740"/>
                  </a:cubicBezTo>
                  <a:lnTo>
                    <a:pt x="1732454" y="3379470"/>
                  </a:lnTo>
                  <a:cubicBezTo>
                    <a:pt x="1738691" y="3382010"/>
                    <a:pt x="1738691" y="3376930"/>
                    <a:pt x="1740251" y="3374390"/>
                  </a:cubicBezTo>
                  <a:cubicBezTo>
                    <a:pt x="1741810" y="3373120"/>
                    <a:pt x="1744929" y="3371850"/>
                    <a:pt x="1746488" y="3370580"/>
                  </a:cubicBezTo>
                  <a:cubicBezTo>
                    <a:pt x="1749607" y="3368040"/>
                    <a:pt x="1752726" y="3366770"/>
                    <a:pt x="1757404" y="3364230"/>
                  </a:cubicBezTo>
                  <a:cubicBezTo>
                    <a:pt x="1758963" y="3362960"/>
                    <a:pt x="1762082" y="3361690"/>
                    <a:pt x="1763641" y="3361690"/>
                  </a:cubicBezTo>
                  <a:cubicBezTo>
                    <a:pt x="1771438" y="3361690"/>
                    <a:pt x="1776116" y="3359150"/>
                    <a:pt x="1782353" y="3354070"/>
                  </a:cubicBezTo>
                  <a:cubicBezTo>
                    <a:pt x="1787032" y="3350260"/>
                    <a:pt x="1794828" y="3347720"/>
                    <a:pt x="1801066" y="3345180"/>
                  </a:cubicBezTo>
                  <a:cubicBezTo>
                    <a:pt x="1807303" y="3342640"/>
                    <a:pt x="1813541" y="3340100"/>
                    <a:pt x="1821337" y="3338830"/>
                  </a:cubicBezTo>
                  <a:cubicBezTo>
                    <a:pt x="1826016" y="3337560"/>
                    <a:pt x="1830694" y="3337560"/>
                    <a:pt x="1835372" y="3337560"/>
                  </a:cubicBezTo>
                  <a:lnTo>
                    <a:pt x="1838491" y="3337560"/>
                  </a:lnTo>
                  <a:cubicBezTo>
                    <a:pt x="1844728" y="3335020"/>
                    <a:pt x="1850966" y="3331210"/>
                    <a:pt x="1858762" y="3328670"/>
                  </a:cubicBezTo>
                  <a:lnTo>
                    <a:pt x="1863440" y="3328670"/>
                  </a:lnTo>
                  <a:cubicBezTo>
                    <a:pt x="1871237" y="3331210"/>
                    <a:pt x="1879034" y="3331210"/>
                    <a:pt x="1886831" y="3326130"/>
                  </a:cubicBezTo>
                  <a:cubicBezTo>
                    <a:pt x="1888390" y="3324860"/>
                    <a:pt x="1891509" y="3323590"/>
                    <a:pt x="1893068" y="3322320"/>
                  </a:cubicBezTo>
                  <a:cubicBezTo>
                    <a:pt x="1900865" y="3324860"/>
                    <a:pt x="1908662" y="3329940"/>
                    <a:pt x="1918018" y="3329940"/>
                  </a:cubicBezTo>
                  <a:cubicBezTo>
                    <a:pt x="1921137" y="3329940"/>
                    <a:pt x="1925815" y="3328670"/>
                    <a:pt x="1928934" y="3327400"/>
                  </a:cubicBezTo>
                  <a:cubicBezTo>
                    <a:pt x="1935171" y="3327400"/>
                    <a:pt x="1941408" y="3327400"/>
                    <a:pt x="1946087" y="3326130"/>
                  </a:cubicBezTo>
                  <a:cubicBezTo>
                    <a:pt x="1952324" y="3324860"/>
                    <a:pt x="1960121" y="3326130"/>
                    <a:pt x="1966358" y="3323590"/>
                  </a:cubicBezTo>
                  <a:cubicBezTo>
                    <a:pt x="1969477" y="3317240"/>
                    <a:pt x="1971036" y="3317240"/>
                    <a:pt x="1978833" y="3318510"/>
                  </a:cubicBezTo>
                  <a:cubicBezTo>
                    <a:pt x="1988190" y="3319780"/>
                    <a:pt x="1994427" y="3318510"/>
                    <a:pt x="2000664" y="3312160"/>
                  </a:cubicBezTo>
                  <a:cubicBezTo>
                    <a:pt x="2003783" y="3308350"/>
                    <a:pt x="2011580" y="3308350"/>
                    <a:pt x="2016258" y="3305810"/>
                  </a:cubicBezTo>
                  <a:cubicBezTo>
                    <a:pt x="2017817" y="3305810"/>
                    <a:pt x="2019377" y="3304540"/>
                    <a:pt x="2020936" y="3304540"/>
                  </a:cubicBezTo>
                  <a:cubicBezTo>
                    <a:pt x="2024055" y="3303270"/>
                    <a:pt x="2025614" y="3303270"/>
                    <a:pt x="2028733" y="3302000"/>
                  </a:cubicBezTo>
                  <a:cubicBezTo>
                    <a:pt x="2036530" y="3299460"/>
                    <a:pt x="2044327" y="3298190"/>
                    <a:pt x="2052123" y="3294380"/>
                  </a:cubicBezTo>
                  <a:cubicBezTo>
                    <a:pt x="2059920" y="3290570"/>
                    <a:pt x="2066158" y="3288030"/>
                    <a:pt x="2073955" y="3293110"/>
                  </a:cubicBezTo>
                  <a:lnTo>
                    <a:pt x="2077073" y="3293110"/>
                  </a:lnTo>
                  <a:cubicBezTo>
                    <a:pt x="2080192" y="3291840"/>
                    <a:pt x="2081751" y="3291840"/>
                    <a:pt x="2084870" y="3290570"/>
                  </a:cubicBezTo>
                  <a:cubicBezTo>
                    <a:pt x="2084870" y="3286760"/>
                    <a:pt x="2084870" y="3281680"/>
                    <a:pt x="2091107" y="3277870"/>
                  </a:cubicBezTo>
                  <a:cubicBezTo>
                    <a:pt x="2092667" y="3276600"/>
                    <a:pt x="2092667" y="3274060"/>
                    <a:pt x="2095786" y="3272790"/>
                  </a:cubicBezTo>
                  <a:cubicBezTo>
                    <a:pt x="2098904" y="3270250"/>
                    <a:pt x="2103582" y="3270250"/>
                    <a:pt x="2106701" y="3271520"/>
                  </a:cubicBezTo>
                  <a:cubicBezTo>
                    <a:pt x="2108260" y="3272790"/>
                    <a:pt x="2111379" y="3271520"/>
                    <a:pt x="2112939" y="3271520"/>
                  </a:cubicBezTo>
                  <a:cubicBezTo>
                    <a:pt x="2122295" y="3270250"/>
                    <a:pt x="2133210" y="3270250"/>
                    <a:pt x="2142567" y="3268980"/>
                  </a:cubicBezTo>
                  <a:cubicBezTo>
                    <a:pt x="2151923" y="3267710"/>
                    <a:pt x="2161279" y="3266440"/>
                    <a:pt x="2170635" y="3263900"/>
                  </a:cubicBezTo>
                  <a:cubicBezTo>
                    <a:pt x="2176873" y="3261360"/>
                    <a:pt x="2183110" y="3262630"/>
                    <a:pt x="2189347" y="3262630"/>
                  </a:cubicBezTo>
                  <a:cubicBezTo>
                    <a:pt x="2201822" y="3263900"/>
                    <a:pt x="2212738" y="3263900"/>
                    <a:pt x="2223653" y="3258820"/>
                  </a:cubicBezTo>
                  <a:lnTo>
                    <a:pt x="2220535" y="3256280"/>
                  </a:lnTo>
                  <a:cubicBezTo>
                    <a:pt x="2223653" y="3255010"/>
                    <a:pt x="2226772" y="3255010"/>
                    <a:pt x="2231450" y="3255010"/>
                  </a:cubicBezTo>
                  <a:cubicBezTo>
                    <a:pt x="2234569" y="3258820"/>
                    <a:pt x="2239247" y="3256280"/>
                    <a:pt x="2242366" y="3253740"/>
                  </a:cubicBezTo>
                  <a:cubicBezTo>
                    <a:pt x="2247044" y="3249930"/>
                    <a:pt x="2251722" y="3251200"/>
                    <a:pt x="2257959" y="3251200"/>
                  </a:cubicBezTo>
                  <a:cubicBezTo>
                    <a:pt x="2264197" y="3252470"/>
                    <a:pt x="2271994" y="3249930"/>
                    <a:pt x="2279791" y="3248660"/>
                  </a:cubicBezTo>
                  <a:cubicBezTo>
                    <a:pt x="2281350" y="3248660"/>
                    <a:pt x="2282909" y="3246120"/>
                    <a:pt x="2282909" y="3244850"/>
                  </a:cubicBezTo>
                  <a:cubicBezTo>
                    <a:pt x="2286028" y="3244850"/>
                    <a:pt x="2289147" y="3243580"/>
                    <a:pt x="2293825" y="3243580"/>
                  </a:cubicBezTo>
                  <a:lnTo>
                    <a:pt x="2300062" y="3243580"/>
                  </a:lnTo>
                  <a:cubicBezTo>
                    <a:pt x="2306300" y="3246120"/>
                    <a:pt x="2312537" y="3246120"/>
                    <a:pt x="2318775" y="3243580"/>
                  </a:cubicBezTo>
                  <a:cubicBezTo>
                    <a:pt x="2320334" y="3242310"/>
                    <a:pt x="2323453" y="3242310"/>
                    <a:pt x="2325012" y="3242310"/>
                  </a:cubicBezTo>
                  <a:cubicBezTo>
                    <a:pt x="2329690" y="3241040"/>
                    <a:pt x="2334368" y="3242310"/>
                    <a:pt x="2337487" y="3238500"/>
                  </a:cubicBezTo>
                  <a:cubicBezTo>
                    <a:pt x="2339046" y="3237230"/>
                    <a:pt x="2342165" y="3238500"/>
                    <a:pt x="2345284" y="3237230"/>
                  </a:cubicBezTo>
                  <a:lnTo>
                    <a:pt x="2390505" y="3237230"/>
                  </a:lnTo>
                  <a:cubicBezTo>
                    <a:pt x="2396743" y="3237230"/>
                    <a:pt x="2404539" y="3238500"/>
                    <a:pt x="2410777" y="3239770"/>
                  </a:cubicBezTo>
                  <a:cubicBezTo>
                    <a:pt x="2418574" y="3241040"/>
                    <a:pt x="2424811" y="3239770"/>
                    <a:pt x="2431049" y="3238500"/>
                  </a:cubicBezTo>
                  <a:lnTo>
                    <a:pt x="2441964" y="3238500"/>
                  </a:lnTo>
                  <a:cubicBezTo>
                    <a:pt x="2446643" y="3238500"/>
                    <a:pt x="2451320" y="3239770"/>
                    <a:pt x="2455999" y="3238500"/>
                  </a:cubicBezTo>
                  <a:cubicBezTo>
                    <a:pt x="2459117" y="3238500"/>
                    <a:pt x="2460677" y="3235960"/>
                    <a:pt x="2462236" y="3233420"/>
                  </a:cubicBezTo>
                  <a:cubicBezTo>
                    <a:pt x="2465355" y="3229610"/>
                    <a:pt x="2470033" y="3228340"/>
                    <a:pt x="2476270" y="3228340"/>
                  </a:cubicBezTo>
                  <a:cubicBezTo>
                    <a:pt x="2480948" y="3228340"/>
                    <a:pt x="2485627" y="3227070"/>
                    <a:pt x="2490305" y="3225800"/>
                  </a:cubicBezTo>
                  <a:lnTo>
                    <a:pt x="2493423" y="3225800"/>
                  </a:lnTo>
                  <a:cubicBezTo>
                    <a:pt x="2499661" y="3233420"/>
                    <a:pt x="2509017" y="3228340"/>
                    <a:pt x="2516814" y="3229610"/>
                  </a:cubicBezTo>
                  <a:lnTo>
                    <a:pt x="2519933" y="3229610"/>
                  </a:lnTo>
                  <a:cubicBezTo>
                    <a:pt x="2526170" y="3232150"/>
                    <a:pt x="2533967" y="3234690"/>
                    <a:pt x="2540204" y="3235960"/>
                  </a:cubicBezTo>
                  <a:cubicBezTo>
                    <a:pt x="2548001" y="3237230"/>
                    <a:pt x="2554238" y="3243580"/>
                    <a:pt x="2560476" y="3243580"/>
                  </a:cubicBezTo>
                  <a:cubicBezTo>
                    <a:pt x="2571392" y="3243580"/>
                    <a:pt x="2580748" y="3249930"/>
                    <a:pt x="2590104" y="3251200"/>
                  </a:cubicBezTo>
                  <a:cubicBezTo>
                    <a:pt x="2597901" y="3252470"/>
                    <a:pt x="2605698" y="3255010"/>
                    <a:pt x="2613494" y="3257550"/>
                  </a:cubicBezTo>
                  <a:cubicBezTo>
                    <a:pt x="2616613" y="3258820"/>
                    <a:pt x="2621291" y="3257550"/>
                    <a:pt x="2624410" y="3257550"/>
                  </a:cubicBezTo>
                  <a:cubicBezTo>
                    <a:pt x="2633766" y="3258820"/>
                    <a:pt x="2643122" y="3258820"/>
                    <a:pt x="2652478" y="3260090"/>
                  </a:cubicBezTo>
                  <a:lnTo>
                    <a:pt x="2654038" y="3260090"/>
                  </a:lnTo>
                  <a:cubicBezTo>
                    <a:pt x="2664953" y="3258820"/>
                    <a:pt x="2675869" y="3261360"/>
                    <a:pt x="2686784" y="3261360"/>
                  </a:cubicBezTo>
                  <a:cubicBezTo>
                    <a:pt x="2688344" y="3035300"/>
                    <a:pt x="2680547" y="2809240"/>
                    <a:pt x="2671191" y="2583180"/>
                  </a:cubicBezTo>
                  <a:cubicBezTo>
                    <a:pt x="2661835" y="2368550"/>
                    <a:pt x="2652478" y="2153920"/>
                    <a:pt x="2650919" y="1939290"/>
                  </a:cubicBezTo>
                  <a:cubicBezTo>
                    <a:pt x="2650919" y="1831340"/>
                    <a:pt x="2652478" y="1724660"/>
                    <a:pt x="2655597" y="1616710"/>
                  </a:cubicBezTo>
                  <a:cubicBezTo>
                    <a:pt x="2660275" y="1508760"/>
                    <a:pt x="2669631" y="1400810"/>
                    <a:pt x="2675869" y="1292860"/>
                  </a:cubicBezTo>
                  <a:cubicBezTo>
                    <a:pt x="2693713" y="951230"/>
                    <a:pt x="2683666" y="608330"/>
                    <a:pt x="2677428" y="266700"/>
                  </a:cubicBezTo>
                  <a:cubicBezTo>
                    <a:pt x="2672750" y="265430"/>
                    <a:pt x="2669631" y="264160"/>
                    <a:pt x="2666513" y="262890"/>
                  </a:cubicBezTo>
                  <a:cubicBezTo>
                    <a:pt x="2661835" y="260350"/>
                    <a:pt x="2657157" y="259080"/>
                    <a:pt x="2650919" y="260350"/>
                  </a:cubicBezTo>
                  <a:lnTo>
                    <a:pt x="2641563" y="260350"/>
                  </a:lnTo>
                  <a:cubicBezTo>
                    <a:pt x="2636885" y="260350"/>
                    <a:pt x="2630647" y="260350"/>
                    <a:pt x="2627529" y="265430"/>
                  </a:cubicBezTo>
                  <a:cubicBezTo>
                    <a:pt x="2627529" y="265430"/>
                    <a:pt x="2625969" y="266700"/>
                    <a:pt x="2624410" y="266700"/>
                  </a:cubicBezTo>
                  <a:lnTo>
                    <a:pt x="2618173" y="266700"/>
                  </a:lnTo>
                  <a:cubicBezTo>
                    <a:pt x="2616613" y="264160"/>
                    <a:pt x="2619732" y="259080"/>
                    <a:pt x="2611935" y="260350"/>
                  </a:cubicBezTo>
                  <a:cubicBezTo>
                    <a:pt x="2608816" y="260350"/>
                    <a:pt x="2604138" y="261620"/>
                    <a:pt x="2601020" y="261620"/>
                  </a:cubicBezTo>
                  <a:lnTo>
                    <a:pt x="2577629" y="261620"/>
                  </a:lnTo>
                  <a:cubicBezTo>
                    <a:pt x="2576070" y="259080"/>
                    <a:pt x="2574510" y="256540"/>
                    <a:pt x="2571392" y="252730"/>
                  </a:cubicBezTo>
                  <a:cubicBezTo>
                    <a:pt x="2569832" y="250190"/>
                    <a:pt x="2568273" y="248920"/>
                    <a:pt x="2563595" y="251460"/>
                  </a:cubicBezTo>
                  <a:cubicBezTo>
                    <a:pt x="2560476" y="252730"/>
                    <a:pt x="2558917" y="252730"/>
                    <a:pt x="2557357" y="250190"/>
                  </a:cubicBezTo>
                  <a:cubicBezTo>
                    <a:pt x="2552679" y="243840"/>
                    <a:pt x="2548001" y="238760"/>
                    <a:pt x="2538645" y="237490"/>
                  </a:cubicBezTo>
                  <a:cubicBezTo>
                    <a:pt x="2537085" y="237490"/>
                    <a:pt x="2535526" y="234950"/>
                    <a:pt x="2533967" y="233680"/>
                  </a:cubicBezTo>
                  <a:cubicBezTo>
                    <a:pt x="2530848" y="231140"/>
                    <a:pt x="2529289" y="228600"/>
                    <a:pt x="2524611" y="228600"/>
                  </a:cubicBezTo>
                  <a:cubicBezTo>
                    <a:pt x="2523051" y="228600"/>
                    <a:pt x="2519933" y="226060"/>
                    <a:pt x="2519933" y="224790"/>
                  </a:cubicBezTo>
                  <a:cubicBezTo>
                    <a:pt x="2518373" y="219710"/>
                    <a:pt x="2518373" y="215900"/>
                    <a:pt x="2518373" y="210820"/>
                  </a:cubicBezTo>
                  <a:cubicBezTo>
                    <a:pt x="2516814" y="205740"/>
                    <a:pt x="2513695" y="200660"/>
                    <a:pt x="2509017" y="198120"/>
                  </a:cubicBezTo>
                  <a:cubicBezTo>
                    <a:pt x="2501220" y="194310"/>
                    <a:pt x="2494983" y="189230"/>
                    <a:pt x="2487186" y="185420"/>
                  </a:cubicBezTo>
                  <a:cubicBezTo>
                    <a:pt x="2485627" y="184150"/>
                    <a:pt x="2482508" y="182880"/>
                    <a:pt x="2479389" y="182880"/>
                  </a:cubicBezTo>
                  <a:cubicBezTo>
                    <a:pt x="2474711" y="181610"/>
                    <a:pt x="2470033" y="180340"/>
                    <a:pt x="2465355" y="180340"/>
                  </a:cubicBezTo>
                  <a:cubicBezTo>
                    <a:pt x="2460677" y="180340"/>
                    <a:pt x="2454439" y="180340"/>
                    <a:pt x="2449761" y="182880"/>
                  </a:cubicBezTo>
                  <a:cubicBezTo>
                    <a:pt x="2440405" y="186690"/>
                    <a:pt x="2432608" y="181610"/>
                    <a:pt x="2424811" y="181610"/>
                  </a:cubicBezTo>
                  <a:cubicBezTo>
                    <a:pt x="2417014" y="180340"/>
                    <a:pt x="2409218" y="177800"/>
                    <a:pt x="2402980" y="176530"/>
                  </a:cubicBezTo>
                  <a:lnTo>
                    <a:pt x="2382708" y="176530"/>
                  </a:lnTo>
                  <a:cubicBezTo>
                    <a:pt x="2365555" y="179070"/>
                    <a:pt x="2351521" y="171450"/>
                    <a:pt x="2334368" y="170180"/>
                  </a:cubicBezTo>
                  <a:cubicBezTo>
                    <a:pt x="2329690" y="170180"/>
                    <a:pt x="2325012" y="166370"/>
                    <a:pt x="2320334" y="163830"/>
                  </a:cubicBezTo>
                  <a:cubicBezTo>
                    <a:pt x="2317215" y="161290"/>
                    <a:pt x="2314097" y="161290"/>
                    <a:pt x="2309418" y="162560"/>
                  </a:cubicBezTo>
                  <a:cubicBezTo>
                    <a:pt x="2303181" y="163830"/>
                    <a:pt x="2296944" y="162560"/>
                    <a:pt x="2290706" y="163830"/>
                  </a:cubicBezTo>
                  <a:cubicBezTo>
                    <a:pt x="2281350" y="166370"/>
                    <a:pt x="2273553" y="160020"/>
                    <a:pt x="2264197" y="160020"/>
                  </a:cubicBezTo>
                  <a:cubicBezTo>
                    <a:pt x="2256400" y="161290"/>
                    <a:pt x="2248603" y="161290"/>
                    <a:pt x="2240806" y="162560"/>
                  </a:cubicBezTo>
                  <a:lnTo>
                    <a:pt x="2222094" y="166370"/>
                  </a:lnTo>
                  <a:cubicBezTo>
                    <a:pt x="2209619" y="171450"/>
                    <a:pt x="2200263" y="165100"/>
                    <a:pt x="2189347" y="162560"/>
                  </a:cubicBezTo>
                  <a:cubicBezTo>
                    <a:pt x="2181551" y="161290"/>
                    <a:pt x="2176873" y="158750"/>
                    <a:pt x="2170635" y="154940"/>
                  </a:cubicBezTo>
                  <a:cubicBezTo>
                    <a:pt x="2164398" y="151130"/>
                    <a:pt x="2158160" y="154940"/>
                    <a:pt x="2153482" y="154940"/>
                  </a:cubicBezTo>
                  <a:cubicBezTo>
                    <a:pt x="2148804" y="154940"/>
                    <a:pt x="2145685" y="158750"/>
                    <a:pt x="2142567" y="160020"/>
                  </a:cubicBezTo>
                  <a:cubicBezTo>
                    <a:pt x="2137888" y="161290"/>
                    <a:pt x="2133210" y="161290"/>
                    <a:pt x="2128532" y="161290"/>
                  </a:cubicBezTo>
                  <a:cubicBezTo>
                    <a:pt x="2123854" y="161290"/>
                    <a:pt x="2117617" y="160020"/>
                    <a:pt x="2112938" y="161290"/>
                  </a:cubicBezTo>
                  <a:cubicBezTo>
                    <a:pt x="2105142" y="163830"/>
                    <a:pt x="2098904" y="167640"/>
                    <a:pt x="2092667" y="170180"/>
                  </a:cubicBezTo>
                  <a:cubicBezTo>
                    <a:pt x="2091107" y="171450"/>
                    <a:pt x="2089548" y="172720"/>
                    <a:pt x="2087989" y="172720"/>
                  </a:cubicBezTo>
                  <a:cubicBezTo>
                    <a:pt x="2077073" y="177800"/>
                    <a:pt x="2064598" y="179070"/>
                    <a:pt x="2050564" y="179070"/>
                  </a:cubicBezTo>
                  <a:cubicBezTo>
                    <a:pt x="2042767" y="179070"/>
                    <a:pt x="2034970" y="179070"/>
                    <a:pt x="2027173" y="177800"/>
                  </a:cubicBezTo>
                  <a:cubicBezTo>
                    <a:pt x="2022495" y="177800"/>
                    <a:pt x="2019377" y="173990"/>
                    <a:pt x="2016258" y="173990"/>
                  </a:cubicBezTo>
                  <a:cubicBezTo>
                    <a:pt x="2005343" y="172720"/>
                    <a:pt x="1995986" y="172720"/>
                    <a:pt x="1985071" y="172720"/>
                  </a:cubicBezTo>
                  <a:cubicBezTo>
                    <a:pt x="1983511" y="172720"/>
                    <a:pt x="1981952" y="173990"/>
                    <a:pt x="1980393" y="173990"/>
                  </a:cubicBezTo>
                  <a:cubicBezTo>
                    <a:pt x="1974155" y="176530"/>
                    <a:pt x="1967918" y="180340"/>
                    <a:pt x="1961680" y="182880"/>
                  </a:cubicBezTo>
                  <a:cubicBezTo>
                    <a:pt x="1950765" y="185420"/>
                    <a:pt x="1939849" y="187960"/>
                    <a:pt x="1928934" y="189230"/>
                  </a:cubicBezTo>
                  <a:lnTo>
                    <a:pt x="1924255" y="189230"/>
                  </a:lnTo>
                  <a:cubicBezTo>
                    <a:pt x="1914899" y="185420"/>
                    <a:pt x="1907102" y="189230"/>
                    <a:pt x="1897746" y="190500"/>
                  </a:cubicBezTo>
                  <a:cubicBezTo>
                    <a:pt x="1888390" y="193040"/>
                    <a:pt x="1879034" y="196850"/>
                    <a:pt x="1869678" y="199390"/>
                  </a:cubicBezTo>
                  <a:cubicBezTo>
                    <a:pt x="1866559" y="200660"/>
                    <a:pt x="1863440" y="199390"/>
                    <a:pt x="1860322" y="198120"/>
                  </a:cubicBezTo>
                  <a:cubicBezTo>
                    <a:pt x="1855643" y="196850"/>
                    <a:pt x="1852525" y="196850"/>
                    <a:pt x="1849406" y="199390"/>
                  </a:cubicBezTo>
                  <a:cubicBezTo>
                    <a:pt x="1847847" y="200660"/>
                    <a:pt x="1846287" y="200660"/>
                    <a:pt x="1844728" y="200660"/>
                  </a:cubicBezTo>
                  <a:cubicBezTo>
                    <a:pt x="1840050" y="201930"/>
                    <a:pt x="1835372" y="201930"/>
                    <a:pt x="1832253" y="203200"/>
                  </a:cubicBezTo>
                  <a:cubicBezTo>
                    <a:pt x="1826015" y="207010"/>
                    <a:pt x="1819778" y="205740"/>
                    <a:pt x="1813541" y="208280"/>
                  </a:cubicBezTo>
                  <a:cubicBezTo>
                    <a:pt x="1807303" y="210820"/>
                    <a:pt x="1801066" y="210820"/>
                    <a:pt x="1796388" y="214630"/>
                  </a:cubicBezTo>
                  <a:cubicBezTo>
                    <a:pt x="1794828" y="215900"/>
                    <a:pt x="1791709" y="215900"/>
                    <a:pt x="1788591" y="215900"/>
                  </a:cubicBezTo>
                  <a:cubicBezTo>
                    <a:pt x="1780794" y="217170"/>
                    <a:pt x="1774557" y="220980"/>
                    <a:pt x="1769878" y="226060"/>
                  </a:cubicBezTo>
                  <a:cubicBezTo>
                    <a:pt x="1763641" y="231140"/>
                    <a:pt x="1757404" y="234950"/>
                    <a:pt x="1751166" y="238760"/>
                  </a:cubicBezTo>
                  <a:cubicBezTo>
                    <a:pt x="1749607" y="240030"/>
                    <a:pt x="1744929" y="240030"/>
                    <a:pt x="1743369" y="240030"/>
                  </a:cubicBezTo>
                  <a:cubicBezTo>
                    <a:pt x="1737132" y="240030"/>
                    <a:pt x="1730894" y="238760"/>
                    <a:pt x="1726216" y="237490"/>
                  </a:cubicBezTo>
                  <a:cubicBezTo>
                    <a:pt x="1723098" y="237490"/>
                    <a:pt x="1721538" y="236220"/>
                    <a:pt x="1718419" y="236220"/>
                  </a:cubicBezTo>
                  <a:cubicBezTo>
                    <a:pt x="1709063" y="240030"/>
                    <a:pt x="1698148" y="237490"/>
                    <a:pt x="1688792" y="237490"/>
                  </a:cubicBezTo>
                  <a:cubicBezTo>
                    <a:pt x="1687232" y="237490"/>
                    <a:pt x="1684113" y="236220"/>
                    <a:pt x="1682554" y="234950"/>
                  </a:cubicBezTo>
                  <a:cubicBezTo>
                    <a:pt x="1676316" y="231140"/>
                    <a:pt x="1670079" y="231140"/>
                    <a:pt x="1663842" y="233680"/>
                  </a:cubicBezTo>
                  <a:cubicBezTo>
                    <a:pt x="1659163" y="234950"/>
                    <a:pt x="1654485" y="234950"/>
                    <a:pt x="1651367" y="232410"/>
                  </a:cubicBezTo>
                  <a:cubicBezTo>
                    <a:pt x="1645129" y="228600"/>
                    <a:pt x="1637332" y="226060"/>
                    <a:pt x="1629536" y="224790"/>
                  </a:cubicBezTo>
                  <a:cubicBezTo>
                    <a:pt x="1623298" y="223520"/>
                    <a:pt x="1617061" y="220980"/>
                    <a:pt x="1610823" y="218440"/>
                  </a:cubicBezTo>
                  <a:cubicBezTo>
                    <a:pt x="1607705" y="217170"/>
                    <a:pt x="1604586" y="218440"/>
                    <a:pt x="1601467" y="218440"/>
                  </a:cubicBezTo>
                  <a:cubicBezTo>
                    <a:pt x="1598348" y="218440"/>
                    <a:pt x="1596789" y="219710"/>
                    <a:pt x="1593670" y="219710"/>
                  </a:cubicBezTo>
                  <a:cubicBezTo>
                    <a:pt x="1584314" y="220980"/>
                    <a:pt x="1574958" y="223520"/>
                    <a:pt x="1567161" y="222250"/>
                  </a:cubicBezTo>
                  <a:cubicBezTo>
                    <a:pt x="1556246" y="219710"/>
                    <a:pt x="1545330" y="220980"/>
                    <a:pt x="1535974" y="215900"/>
                  </a:cubicBezTo>
                  <a:cubicBezTo>
                    <a:pt x="1531296" y="213360"/>
                    <a:pt x="1529736" y="215900"/>
                    <a:pt x="1526618" y="215900"/>
                  </a:cubicBezTo>
                  <a:cubicBezTo>
                    <a:pt x="1525058" y="215900"/>
                    <a:pt x="1523499" y="215900"/>
                    <a:pt x="1520380" y="217170"/>
                  </a:cubicBezTo>
                  <a:cubicBezTo>
                    <a:pt x="1518821" y="220980"/>
                    <a:pt x="1512583" y="223520"/>
                    <a:pt x="1504786" y="220980"/>
                  </a:cubicBezTo>
                  <a:cubicBezTo>
                    <a:pt x="1500108" y="219710"/>
                    <a:pt x="1496990" y="219710"/>
                    <a:pt x="1492312" y="220980"/>
                  </a:cubicBezTo>
                  <a:cubicBezTo>
                    <a:pt x="1487634" y="222250"/>
                    <a:pt x="1482955" y="222250"/>
                    <a:pt x="1476718" y="223520"/>
                  </a:cubicBezTo>
                  <a:lnTo>
                    <a:pt x="1475159" y="223520"/>
                  </a:lnTo>
                  <a:cubicBezTo>
                    <a:pt x="1462684" y="229870"/>
                    <a:pt x="1450209" y="224790"/>
                    <a:pt x="1436174" y="224790"/>
                  </a:cubicBezTo>
                  <a:lnTo>
                    <a:pt x="1428378" y="224790"/>
                  </a:lnTo>
                  <a:cubicBezTo>
                    <a:pt x="1419021" y="226060"/>
                    <a:pt x="1414343" y="219710"/>
                    <a:pt x="1408106" y="215900"/>
                  </a:cubicBezTo>
                  <a:cubicBezTo>
                    <a:pt x="1401869" y="212090"/>
                    <a:pt x="1395631" y="207010"/>
                    <a:pt x="1389394" y="204470"/>
                  </a:cubicBezTo>
                  <a:cubicBezTo>
                    <a:pt x="1387834" y="203200"/>
                    <a:pt x="1383156" y="204470"/>
                    <a:pt x="1380037" y="204470"/>
                  </a:cubicBezTo>
                  <a:lnTo>
                    <a:pt x="1366003" y="204470"/>
                  </a:lnTo>
                  <a:lnTo>
                    <a:pt x="1364444" y="203200"/>
                  </a:lnTo>
                  <a:cubicBezTo>
                    <a:pt x="1353528" y="205740"/>
                    <a:pt x="1347291" y="200660"/>
                    <a:pt x="1339494" y="195580"/>
                  </a:cubicBezTo>
                  <a:cubicBezTo>
                    <a:pt x="1334816" y="193040"/>
                    <a:pt x="1328578" y="190500"/>
                    <a:pt x="1323900" y="189230"/>
                  </a:cubicBezTo>
                  <a:cubicBezTo>
                    <a:pt x="1317663" y="186690"/>
                    <a:pt x="1309866" y="185420"/>
                    <a:pt x="1306747" y="179070"/>
                  </a:cubicBezTo>
                  <a:cubicBezTo>
                    <a:pt x="1305188" y="176530"/>
                    <a:pt x="1302069" y="176530"/>
                    <a:pt x="1300510" y="173990"/>
                  </a:cubicBezTo>
                  <a:cubicBezTo>
                    <a:pt x="1298950" y="171450"/>
                    <a:pt x="1297391" y="168910"/>
                    <a:pt x="1297391" y="167640"/>
                  </a:cubicBezTo>
                  <a:cubicBezTo>
                    <a:pt x="1297391" y="165100"/>
                    <a:pt x="1298950" y="162560"/>
                    <a:pt x="1300510" y="160020"/>
                  </a:cubicBezTo>
                  <a:cubicBezTo>
                    <a:pt x="1302069" y="156210"/>
                    <a:pt x="1298950" y="152400"/>
                    <a:pt x="1294272" y="149860"/>
                  </a:cubicBezTo>
                  <a:cubicBezTo>
                    <a:pt x="1292713" y="148590"/>
                    <a:pt x="1289594" y="148590"/>
                    <a:pt x="1289594" y="147320"/>
                  </a:cubicBezTo>
                  <a:cubicBezTo>
                    <a:pt x="1286476" y="139700"/>
                    <a:pt x="1278679" y="137160"/>
                    <a:pt x="1272441" y="130810"/>
                  </a:cubicBezTo>
                  <a:cubicBezTo>
                    <a:pt x="1267763" y="127000"/>
                    <a:pt x="1264644" y="121920"/>
                    <a:pt x="1261526" y="116840"/>
                  </a:cubicBezTo>
                  <a:cubicBezTo>
                    <a:pt x="1258407" y="114300"/>
                    <a:pt x="1256848" y="111760"/>
                    <a:pt x="1252170" y="109220"/>
                  </a:cubicBezTo>
                  <a:cubicBezTo>
                    <a:pt x="1241254" y="105410"/>
                    <a:pt x="1230338" y="101600"/>
                    <a:pt x="1219423" y="96520"/>
                  </a:cubicBezTo>
                  <a:cubicBezTo>
                    <a:pt x="1219423" y="106680"/>
                    <a:pt x="1216304" y="104140"/>
                    <a:pt x="1214745" y="101600"/>
                  </a:cubicBezTo>
                  <a:cubicBezTo>
                    <a:pt x="1214745" y="97790"/>
                    <a:pt x="1211626" y="96520"/>
                    <a:pt x="1206948" y="96520"/>
                  </a:cubicBezTo>
                  <a:cubicBezTo>
                    <a:pt x="1206948" y="96520"/>
                    <a:pt x="1205389" y="96520"/>
                    <a:pt x="1205389" y="95250"/>
                  </a:cubicBezTo>
                  <a:cubicBezTo>
                    <a:pt x="1203829" y="87630"/>
                    <a:pt x="1196033" y="90170"/>
                    <a:pt x="1191354" y="88900"/>
                  </a:cubicBezTo>
                  <a:cubicBezTo>
                    <a:pt x="1188236" y="87630"/>
                    <a:pt x="1185117" y="86360"/>
                    <a:pt x="1181998" y="87630"/>
                  </a:cubicBezTo>
                  <a:cubicBezTo>
                    <a:pt x="1175761" y="88900"/>
                    <a:pt x="1171083" y="85090"/>
                    <a:pt x="1164845" y="83820"/>
                  </a:cubicBezTo>
                  <a:cubicBezTo>
                    <a:pt x="1163286" y="83820"/>
                    <a:pt x="1161726" y="83820"/>
                    <a:pt x="1160167" y="85090"/>
                  </a:cubicBezTo>
                  <a:cubicBezTo>
                    <a:pt x="1157048" y="87630"/>
                    <a:pt x="1153930" y="87630"/>
                    <a:pt x="1149252" y="85090"/>
                  </a:cubicBezTo>
                  <a:cubicBezTo>
                    <a:pt x="1143014" y="81280"/>
                    <a:pt x="1136777" y="81280"/>
                    <a:pt x="1128980" y="83820"/>
                  </a:cubicBezTo>
                  <a:cubicBezTo>
                    <a:pt x="1125861" y="85090"/>
                    <a:pt x="1122742" y="85090"/>
                    <a:pt x="1119624" y="83820"/>
                  </a:cubicBezTo>
                  <a:cubicBezTo>
                    <a:pt x="1113386" y="81280"/>
                    <a:pt x="1107149" y="77470"/>
                    <a:pt x="1099352" y="74930"/>
                  </a:cubicBezTo>
                  <a:cubicBezTo>
                    <a:pt x="1097793" y="74930"/>
                    <a:pt x="1096233" y="73660"/>
                    <a:pt x="1094674" y="73660"/>
                  </a:cubicBezTo>
                  <a:cubicBezTo>
                    <a:pt x="1085318" y="74930"/>
                    <a:pt x="1077521" y="72390"/>
                    <a:pt x="1068165" y="74930"/>
                  </a:cubicBezTo>
                  <a:cubicBezTo>
                    <a:pt x="1063487" y="76200"/>
                    <a:pt x="1057249" y="76200"/>
                    <a:pt x="1054130" y="81280"/>
                  </a:cubicBezTo>
                  <a:cubicBezTo>
                    <a:pt x="1052571" y="82550"/>
                    <a:pt x="1047893" y="82550"/>
                    <a:pt x="1044774" y="83820"/>
                  </a:cubicBezTo>
                  <a:cubicBezTo>
                    <a:pt x="1036977" y="85090"/>
                    <a:pt x="1029181" y="86360"/>
                    <a:pt x="1021384" y="83820"/>
                  </a:cubicBezTo>
                  <a:cubicBezTo>
                    <a:pt x="1015146" y="81280"/>
                    <a:pt x="1007349" y="82550"/>
                    <a:pt x="1001112" y="81280"/>
                  </a:cubicBezTo>
                  <a:cubicBezTo>
                    <a:pt x="996434" y="80010"/>
                    <a:pt x="993315" y="77470"/>
                    <a:pt x="990196" y="76200"/>
                  </a:cubicBezTo>
                  <a:cubicBezTo>
                    <a:pt x="988637" y="74930"/>
                    <a:pt x="987078" y="73660"/>
                    <a:pt x="985518" y="73660"/>
                  </a:cubicBezTo>
                  <a:cubicBezTo>
                    <a:pt x="976162" y="71120"/>
                    <a:pt x="968365" y="66040"/>
                    <a:pt x="963687" y="59690"/>
                  </a:cubicBezTo>
                  <a:cubicBezTo>
                    <a:pt x="960569" y="55880"/>
                    <a:pt x="955890" y="52070"/>
                    <a:pt x="952772" y="48260"/>
                  </a:cubicBezTo>
                  <a:cubicBezTo>
                    <a:pt x="941856" y="45720"/>
                    <a:pt x="943415" y="35560"/>
                    <a:pt x="937178" y="30480"/>
                  </a:cubicBezTo>
                  <a:cubicBezTo>
                    <a:pt x="932500" y="25400"/>
                    <a:pt x="927822" y="22860"/>
                    <a:pt x="920025" y="21590"/>
                  </a:cubicBezTo>
                  <a:lnTo>
                    <a:pt x="918466" y="21590"/>
                  </a:lnTo>
                  <a:cubicBezTo>
                    <a:pt x="910669" y="16510"/>
                    <a:pt x="902872" y="20320"/>
                    <a:pt x="893516" y="20320"/>
                  </a:cubicBezTo>
                  <a:cubicBezTo>
                    <a:pt x="890397" y="20320"/>
                    <a:pt x="885719" y="17780"/>
                    <a:pt x="882600" y="16510"/>
                  </a:cubicBezTo>
                  <a:cubicBezTo>
                    <a:pt x="881041" y="13970"/>
                    <a:pt x="879482" y="12700"/>
                    <a:pt x="877922" y="12700"/>
                  </a:cubicBezTo>
                  <a:cubicBezTo>
                    <a:pt x="868566" y="11430"/>
                    <a:pt x="860769" y="6350"/>
                    <a:pt x="852972" y="0"/>
                  </a:cubicBezTo>
                  <a:cubicBezTo>
                    <a:pt x="849854" y="1270"/>
                    <a:pt x="846735" y="2540"/>
                    <a:pt x="843616" y="2540"/>
                  </a:cubicBezTo>
                  <a:cubicBezTo>
                    <a:pt x="840498" y="3810"/>
                    <a:pt x="835819" y="3810"/>
                    <a:pt x="831141" y="3810"/>
                  </a:cubicBezTo>
                  <a:cubicBezTo>
                    <a:pt x="824904" y="2540"/>
                    <a:pt x="818666" y="3810"/>
                    <a:pt x="812429" y="7620"/>
                  </a:cubicBezTo>
                  <a:cubicBezTo>
                    <a:pt x="809310" y="8890"/>
                    <a:pt x="807751" y="10160"/>
                    <a:pt x="804632" y="11430"/>
                  </a:cubicBezTo>
                  <a:cubicBezTo>
                    <a:pt x="801513" y="12700"/>
                    <a:pt x="799954" y="15240"/>
                    <a:pt x="796835" y="16510"/>
                  </a:cubicBezTo>
                  <a:cubicBezTo>
                    <a:pt x="795276" y="17780"/>
                    <a:pt x="792157" y="17780"/>
                    <a:pt x="790598" y="19050"/>
                  </a:cubicBezTo>
                  <a:lnTo>
                    <a:pt x="781242" y="22860"/>
                  </a:lnTo>
                  <a:cubicBezTo>
                    <a:pt x="781242" y="22860"/>
                    <a:pt x="779682" y="24130"/>
                    <a:pt x="779682" y="22860"/>
                  </a:cubicBezTo>
                  <a:cubicBezTo>
                    <a:pt x="773445" y="20320"/>
                    <a:pt x="768767" y="25400"/>
                    <a:pt x="764089" y="27940"/>
                  </a:cubicBezTo>
                  <a:cubicBezTo>
                    <a:pt x="759411" y="30480"/>
                    <a:pt x="753173" y="30480"/>
                    <a:pt x="748495" y="33020"/>
                  </a:cubicBezTo>
                  <a:lnTo>
                    <a:pt x="746936" y="33020"/>
                  </a:lnTo>
                  <a:cubicBezTo>
                    <a:pt x="739139" y="34290"/>
                    <a:pt x="731342" y="36830"/>
                    <a:pt x="723545" y="38100"/>
                  </a:cubicBezTo>
                  <a:cubicBezTo>
                    <a:pt x="720427" y="38100"/>
                    <a:pt x="718867" y="39370"/>
                    <a:pt x="715748" y="40640"/>
                  </a:cubicBezTo>
                  <a:cubicBezTo>
                    <a:pt x="711070" y="41910"/>
                    <a:pt x="706392" y="44450"/>
                    <a:pt x="701714" y="45720"/>
                  </a:cubicBezTo>
                  <a:cubicBezTo>
                    <a:pt x="698595" y="46990"/>
                    <a:pt x="693917" y="48260"/>
                    <a:pt x="690799" y="49530"/>
                  </a:cubicBezTo>
                  <a:lnTo>
                    <a:pt x="686120" y="49530"/>
                  </a:lnTo>
                  <a:cubicBezTo>
                    <a:pt x="686120" y="49530"/>
                    <a:pt x="683002" y="49530"/>
                    <a:pt x="681442" y="52070"/>
                  </a:cubicBezTo>
                  <a:cubicBezTo>
                    <a:pt x="675205" y="49530"/>
                    <a:pt x="667408" y="48260"/>
                    <a:pt x="661171" y="45720"/>
                  </a:cubicBezTo>
                  <a:cubicBezTo>
                    <a:pt x="656493" y="44450"/>
                    <a:pt x="645577" y="46990"/>
                    <a:pt x="642458" y="50800"/>
                  </a:cubicBezTo>
                  <a:cubicBezTo>
                    <a:pt x="640899" y="52070"/>
                    <a:pt x="639340" y="53340"/>
                    <a:pt x="637780" y="53340"/>
                  </a:cubicBezTo>
                  <a:cubicBezTo>
                    <a:pt x="636221" y="53340"/>
                    <a:pt x="633102" y="52070"/>
                    <a:pt x="631543" y="52070"/>
                  </a:cubicBezTo>
                  <a:cubicBezTo>
                    <a:pt x="629983" y="52070"/>
                    <a:pt x="628424" y="53340"/>
                    <a:pt x="625305" y="53340"/>
                  </a:cubicBezTo>
                  <a:cubicBezTo>
                    <a:pt x="625305" y="54610"/>
                    <a:pt x="626865" y="55880"/>
                    <a:pt x="626865" y="57150"/>
                  </a:cubicBezTo>
                  <a:cubicBezTo>
                    <a:pt x="622187" y="58420"/>
                    <a:pt x="614390" y="68580"/>
                    <a:pt x="614390" y="73660"/>
                  </a:cubicBezTo>
                  <a:cubicBezTo>
                    <a:pt x="606593" y="76200"/>
                    <a:pt x="597237" y="77470"/>
                    <a:pt x="594118" y="85090"/>
                  </a:cubicBezTo>
                  <a:cubicBezTo>
                    <a:pt x="594118" y="86360"/>
                    <a:pt x="592559" y="86360"/>
                    <a:pt x="592559" y="87630"/>
                  </a:cubicBezTo>
                  <a:cubicBezTo>
                    <a:pt x="583202" y="88900"/>
                    <a:pt x="581643" y="96520"/>
                    <a:pt x="576965" y="102870"/>
                  </a:cubicBezTo>
                  <a:lnTo>
                    <a:pt x="576965" y="105410"/>
                  </a:lnTo>
                  <a:cubicBezTo>
                    <a:pt x="575406" y="105410"/>
                    <a:pt x="573846" y="106680"/>
                    <a:pt x="572287" y="106680"/>
                  </a:cubicBezTo>
                  <a:cubicBezTo>
                    <a:pt x="566050" y="109220"/>
                    <a:pt x="562931" y="113030"/>
                    <a:pt x="561371" y="119380"/>
                  </a:cubicBezTo>
                  <a:cubicBezTo>
                    <a:pt x="559812" y="125730"/>
                    <a:pt x="559812" y="130810"/>
                    <a:pt x="558253" y="137160"/>
                  </a:cubicBezTo>
                  <a:cubicBezTo>
                    <a:pt x="555134" y="135890"/>
                    <a:pt x="550456" y="138430"/>
                    <a:pt x="548896" y="134620"/>
                  </a:cubicBezTo>
                  <a:lnTo>
                    <a:pt x="545778" y="134620"/>
                  </a:lnTo>
                  <a:cubicBezTo>
                    <a:pt x="541100" y="139700"/>
                    <a:pt x="536422" y="144780"/>
                    <a:pt x="531744" y="148590"/>
                  </a:cubicBezTo>
                  <a:cubicBezTo>
                    <a:pt x="527065" y="151130"/>
                    <a:pt x="522387" y="152400"/>
                    <a:pt x="516150" y="154940"/>
                  </a:cubicBezTo>
                  <a:lnTo>
                    <a:pt x="516150" y="157480"/>
                  </a:lnTo>
                  <a:cubicBezTo>
                    <a:pt x="509912" y="156210"/>
                    <a:pt x="505234" y="154940"/>
                    <a:pt x="500556" y="152400"/>
                  </a:cubicBezTo>
                  <a:cubicBezTo>
                    <a:pt x="498997" y="152400"/>
                    <a:pt x="497437" y="151130"/>
                    <a:pt x="497437" y="151130"/>
                  </a:cubicBezTo>
                  <a:cubicBezTo>
                    <a:pt x="495878" y="151130"/>
                    <a:pt x="495878" y="149860"/>
                    <a:pt x="495878" y="149860"/>
                  </a:cubicBezTo>
                  <a:cubicBezTo>
                    <a:pt x="494319" y="149860"/>
                    <a:pt x="494319" y="151130"/>
                    <a:pt x="494319" y="152400"/>
                  </a:cubicBezTo>
                  <a:cubicBezTo>
                    <a:pt x="494319" y="157480"/>
                    <a:pt x="491200" y="156210"/>
                    <a:pt x="488081" y="154940"/>
                  </a:cubicBezTo>
                  <a:cubicBezTo>
                    <a:pt x="484963" y="153670"/>
                    <a:pt x="481844" y="153670"/>
                    <a:pt x="480284" y="157480"/>
                  </a:cubicBezTo>
                  <a:cubicBezTo>
                    <a:pt x="480284" y="158750"/>
                    <a:pt x="478725" y="160020"/>
                    <a:pt x="477166" y="160020"/>
                  </a:cubicBezTo>
                  <a:cubicBezTo>
                    <a:pt x="472488" y="161290"/>
                    <a:pt x="467810" y="162560"/>
                    <a:pt x="466250" y="166370"/>
                  </a:cubicBezTo>
                  <a:cubicBezTo>
                    <a:pt x="464691" y="168910"/>
                    <a:pt x="463131" y="170180"/>
                    <a:pt x="460013" y="172720"/>
                  </a:cubicBezTo>
                  <a:lnTo>
                    <a:pt x="436622" y="172720"/>
                  </a:lnTo>
                  <a:cubicBezTo>
                    <a:pt x="433504" y="172720"/>
                    <a:pt x="430385" y="172720"/>
                    <a:pt x="427266" y="173990"/>
                  </a:cubicBezTo>
                  <a:cubicBezTo>
                    <a:pt x="424147" y="173990"/>
                    <a:pt x="421029" y="175260"/>
                    <a:pt x="416351" y="176530"/>
                  </a:cubicBezTo>
                  <a:cubicBezTo>
                    <a:pt x="413232" y="177800"/>
                    <a:pt x="408554" y="180340"/>
                    <a:pt x="405435" y="181610"/>
                  </a:cubicBezTo>
                  <a:cubicBezTo>
                    <a:pt x="403876" y="182880"/>
                    <a:pt x="402316" y="182880"/>
                    <a:pt x="400757" y="182880"/>
                  </a:cubicBezTo>
                  <a:cubicBezTo>
                    <a:pt x="392960" y="182880"/>
                    <a:pt x="388282" y="186690"/>
                    <a:pt x="383604" y="190500"/>
                  </a:cubicBezTo>
                  <a:cubicBezTo>
                    <a:pt x="378926" y="193040"/>
                    <a:pt x="375807" y="196850"/>
                    <a:pt x="371129" y="199390"/>
                  </a:cubicBezTo>
                  <a:cubicBezTo>
                    <a:pt x="368010" y="200660"/>
                    <a:pt x="364892" y="201930"/>
                    <a:pt x="363332" y="203200"/>
                  </a:cubicBezTo>
                  <a:cubicBezTo>
                    <a:pt x="360213" y="204470"/>
                    <a:pt x="358654" y="207010"/>
                    <a:pt x="355535" y="207010"/>
                  </a:cubicBezTo>
                  <a:cubicBezTo>
                    <a:pt x="352417" y="208280"/>
                    <a:pt x="347739" y="208280"/>
                    <a:pt x="344620" y="207010"/>
                  </a:cubicBezTo>
                  <a:cubicBezTo>
                    <a:pt x="339942" y="204470"/>
                    <a:pt x="335264" y="207010"/>
                    <a:pt x="332145" y="208280"/>
                  </a:cubicBezTo>
                  <a:cubicBezTo>
                    <a:pt x="327467" y="209550"/>
                    <a:pt x="324348" y="212090"/>
                    <a:pt x="321229" y="213360"/>
                  </a:cubicBezTo>
                  <a:cubicBezTo>
                    <a:pt x="322789" y="214630"/>
                    <a:pt x="322789" y="215900"/>
                    <a:pt x="324348" y="217170"/>
                  </a:cubicBezTo>
                  <a:lnTo>
                    <a:pt x="319670" y="217170"/>
                  </a:lnTo>
                  <a:cubicBezTo>
                    <a:pt x="319670" y="218440"/>
                    <a:pt x="318111" y="219710"/>
                    <a:pt x="318111" y="220980"/>
                  </a:cubicBezTo>
                  <a:cubicBezTo>
                    <a:pt x="316551" y="220980"/>
                    <a:pt x="314992" y="219710"/>
                    <a:pt x="314992" y="219710"/>
                  </a:cubicBezTo>
                  <a:cubicBezTo>
                    <a:pt x="310314" y="222250"/>
                    <a:pt x="305636" y="224790"/>
                    <a:pt x="300958" y="226060"/>
                  </a:cubicBezTo>
                  <a:cubicBezTo>
                    <a:pt x="299398" y="226060"/>
                    <a:pt x="297839" y="227330"/>
                    <a:pt x="297839" y="227330"/>
                  </a:cubicBezTo>
                  <a:cubicBezTo>
                    <a:pt x="291601" y="226060"/>
                    <a:pt x="283805" y="227330"/>
                    <a:pt x="279127" y="223520"/>
                  </a:cubicBezTo>
                  <a:cubicBezTo>
                    <a:pt x="276008" y="220980"/>
                    <a:pt x="271330" y="219710"/>
                    <a:pt x="268211" y="217170"/>
                  </a:cubicBezTo>
                  <a:cubicBezTo>
                    <a:pt x="263533" y="214630"/>
                    <a:pt x="257295" y="215900"/>
                    <a:pt x="252617" y="222250"/>
                  </a:cubicBezTo>
                  <a:lnTo>
                    <a:pt x="230786" y="204470"/>
                  </a:lnTo>
                  <a:cubicBezTo>
                    <a:pt x="229227" y="205740"/>
                    <a:pt x="226108" y="207010"/>
                    <a:pt x="224549" y="208280"/>
                  </a:cubicBezTo>
                  <a:cubicBezTo>
                    <a:pt x="222989" y="208280"/>
                    <a:pt x="222989" y="209550"/>
                    <a:pt x="221430" y="209550"/>
                  </a:cubicBezTo>
                  <a:cubicBezTo>
                    <a:pt x="215193" y="210820"/>
                    <a:pt x="208955" y="212090"/>
                    <a:pt x="201158" y="213360"/>
                  </a:cubicBezTo>
                  <a:cubicBezTo>
                    <a:pt x="196480" y="214630"/>
                    <a:pt x="193362" y="215900"/>
                    <a:pt x="193362" y="220980"/>
                  </a:cubicBezTo>
                  <a:cubicBezTo>
                    <a:pt x="187124" y="223520"/>
                    <a:pt x="180887" y="222250"/>
                    <a:pt x="176208" y="227330"/>
                  </a:cubicBezTo>
                  <a:lnTo>
                    <a:pt x="171530" y="227330"/>
                  </a:lnTo>
                  <a:cubicBezTo>
                    <a:pt x="162174" y="223520"/>
                    <a:pt x="154377" y="224790"/>
                    <a:pt x="148140" y="231140"/>
                  </a:cubicBezTo>
                  <a:cubicBezTo>
                    <a:pt x="146581" y="232410"/>
                    <a:pt x="145021" y="232410"/>
                    <a:pt x="141902" y="232410"/>
                  </a:cubicBezTo>
                  <a:cubicBezTo>
                    <a:pt x="134106" y="231140"/>
                    <a:pt x="127868" y="234950"/>
                    <a:pt x="121631" y="238760"/>
                  </a:cubicBezTo>
                  <a:cubicBezTo>
                    <a:pt x="118512" y="241300"/>
                    <a:pt x="115393" y="242570"/>
                    <a:pt x="110715" y="242570"/>
                  </a:cubicBezTo>
                  <a:cubicBezTo>
                    <a:pt x="102918" y="243840"/>
                    <a:pt x="96681" y="243840"/>
                    <a:pt x="88884" y="243840"/>
                  </a:cubicBezTo>
                  <a:cubicBezTo>
                    <a:pt x="88884" y="243840"/>
                    <a:pt x="87325" y="243840"/>
                    <a:pt x="87325" y="245110"/>
                  </a:cubicBezTo>
                  <a:cubicBezTo>
                    <a:pt x="81087" y="251460"/>
                    <a:pt x="73290" y="251460"/>
                    <a:pt x="63934" y="251460"/>
                  </a:cubicBezTo>
                  <a:cubicBezTo>
                    <a:pt x="54578" y="251460"/>
                    <a:pt x="45222" y="252730"/>
                    <a:pt x="37425" y="259080"/>
                  </a:cubicBezTo>
                  <a:cubicBezTo>
                    <a:pt x="32747" y="262890"/>
                    <a:pt x="26510" y="265430"/>
                    <a:pt x="20272" y="269240"/>
                  </a:cubicBezTo>
                  <a:cubicBezTo>
                    <a:pt x="18713" y="269240"/>
                    <a:pt x="17153" y="270510"/>
                    <a:pt x="17153" y="270510"/>
                  </a:cubicBezTo>
                  <a:cubicBezTo>
                    <a:pt x="12475" y="270510"/>
                    <a:pt x="6238" y="269240"/>
                    <a:pt x="1560" y="269240"/>
                  </a:cubicBezTo>
                  <a:cubicBezTo>
                    <a:pt x="0" y="284480"/>
                    <a:pt x="3119" y="300990"/>
                    <a:pt x="4678" y="317500"/>
                  </a:cubicBezTo>
                  <a:close/>
                </a:path>
              </a:pathLst>
            </a:custGeom>
            <a:blipFill>
              <a:blip r:embed="rId14"/>
              <a:stretch>
                <a:fillRect l="-13058" r="-1305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33259" y="5539310"/>
            <a:ext cx="3411967" cy="1688924"/>
            <a:chOff x="0" y="0"/>
            <a:chExt cx="4549290" cy="22518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49290" cy="2251898"/>
            </a:xfrm>
            <a:custGeom>
              <a:avLst/>
              <a:gdLst/>
              <a:ahLst/>
              <a:cxnLst/>
              <a:rect l="l" t="t" r="r" b="b"/>
              <a:pathLst>
                <a:path w="4549290" h="2251898">
                  <a:moveTo>
                    <a:pt x="0" y="0"/>
                  </a:moveTo>
                  <a:lnTo>
                    <a:pt x="4549290" y="0"/>
                  </a:lnTo>
                  <a:lnTo>
                    <a:pt x="4549290" y="2251898"/>
                  </a:lnTo>
                  <a:lnTo>
                    <a:pt x="0" y="225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Freeform 14">
              <a:hlinkClick r:id="rId16" action="ppaction://hlinksldjump"/>
            </p:cNvPr>
            <p:cNvSpPr/>
            <p:nvPr/>
          </p:nvSpPr>
          <p:spPr>
            <a:xfrm rot="6680891">
              <a:off x="1570473" y="87627"/>
              <a:ext cx="1408343" cy="2076645"/>
            </a:xfrm>
            <a:custGeom>
              <a:avLst/>
              <a:gdLst/>
              <a:ahLst/>
              <a:cxnLst/>
              <a:rect l="l" t="t" r="r" b="b"/>
              <a:pathLst>
                <a:path w="1408343" h="2076645">
                  <a:moveTo>
                    <a:pt x="0" y="0"/>
                  </a:moveTo>
                  <a:lnTo>
                    <a:pt x="1408343" y="0"/>
                  </a:lnTo>
                  <a:lnTo>
                    <a:pt x="1408343" y="2076645"/>
                  </a:lnTo>
                  <a:lnTo>
                    <a:pt x="0" y="2076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40738" y="5539310"/>
            <a:ext cx="3411967" cy="1688924"/>
            <a:chOff x="0" y="0"/>
            <a:chExt cx="4549290" cy="22518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49290" cy="2251898"/>
            </a:xfrm>
            <a:custGeom>
              <a:avLst/>
              <a:gdLst/>
              <a:ahLst/>
              <a:cxnLst/>
              <a:rect l="l" t="t" r="r" b="b"/>
              <a:pathLst>
                <a:path w="4549290" h="2251898">
                  <a:moveTo>
                    <a:pt x="0" y="0"/>
                  </a:moveTo>
                  <a:lnTo>
                    <a:pt x="4549290" y="0"/>
                  </a:lnTo>
                  <a:lnTo>
                    <a:pt x="4549290" y="2251898"/>
                  </a:lnTo>
                  <a:lnTo>
                    <a:pt x="0" y="225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17">
              <a:hlinkClick r:id="rId16" action="ppaction://hlinksldjump"/>
            </p:cNvPr>
            <p:cNvSpPr/>
            <p:nvPr/>
          </p:nvSpPr>
          <p:spPr>
            <a:xfrm rot="-6958917" flipH="1">
              <a:off x="1570473" y="87627"/>
              <a:ext cx="1408343" cy="2076645"/>
            </a:xfrm>
            <a:custGeom>
              <a:avLst/>
              <a:gdLst/>
              <a:ahLst/>
              <a:cxnLst/>
              <a:rect l="l" t="t" r="r" b="b"/>
              <a:pathLst>
                <a:path w="1408343" h="2076645">
                  <a:moveTo>
                    <a:pt x="1408343" y="0"/>
                  </a:moveTo>
                  <a:lnTo>
                    <a:pt x="0" y="0"/>
                  </a:lnTo>
                  <a:lnTo>
                    <a:pt x="0" y="2076645"/>
                  </a:lnTo>
                  <a:lnTo>
                    <a:pt x="1408343" y="2076645"/>
                  </a:lnTo>
                  <a:lnTo>
                    <a:pt x="1408343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699522">
            <a:off x="-2070657" y="8049551"/>
            <a:ext cx="6198713" cy="2417498"/>
          </a:xfrm>
          <a:custGeom>
            <a:avLst/>
            <a:gdLst/>
            <a:ahLst/>
            <a:cxnLst/>
            <a:rect l="l" t="t" r="r" b="b"/>
            <a:pathLst>
              <a:path w="6198713" h="2417498">
                <a:moveTo>
                  <a:pt x="0" y="0"/>
                </a:moveTo>
                <a:lnTo>
                  <a:pt x="6198714" y="0"/>
                </a:lnTo>
                <a:lnTo>
                  <a:pt x="6198714" y="2417498"/>
                </a:lnTo>
                <a:lnTo>
                  <a:pt x="0" y="241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4916049" y="5351281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2161764" flipH="1">
            <a:off x="492564" y="4516336"/>
            <a:ext cx="3647102" cy="2929839"/>
          </a:xfrm>
          <a:custGeom>
            <a:avLst/>
            <a:gdLst/>
            <a:ahLst/>
            <a:cxnLst/>
            <a:rect l="l" t="t" r="r" b="b"/>
            <a:pathLst>
              <a:path w="3647102" h="2929839">
                <a:moveTo>
                  <a:pt x="3647102" y="0"/>
                </a:moveTo>
                <a:lnTo>
                  <a:pt x="0" y="0"/>
                </a:lnTo>
                <a:lnTo>
                  <a:pt x="0" y="2929839"/>
                </a:lnTo>
                <a:lnTo>
                  <a:pt x="3647102" y="2929839"/>
                </a:lnTo>
                <a:lnTo>
                  <a:pt x="364710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11" action="ppaction://hlinksldjump"/>
          </p:cNvPr>
          <p:cNvSpPr/>
          <p:nvPr/>
        </p:nvSpPr>
        <p:spPr>
          <a:xfrm>
            <a:off x="7438016" y="7500295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11" action="ppaction://hlinksldjump"/>
          </p:cNvPr>
          <p:cNvSpPr/>
          <p:nvPr/>
        </p:nvSpPr>
        <p:spPr>
          <a:xfrm rot="6680891">
            <a:off x="8615871" y="7566015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8" y="0"/>
                </a:lnTo>
                <a:lnTo>
                  <a:pt x="1056258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3591061">
            <a:off x="139877" y="-633725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0" y="0"/>
                </a:moveTo>
                <a:lnTo>
                  <a:pt x="2843634" y="0"/>
                </a:lnTo>
                <a:lnTo>
                  <a:pt x="2843634" y="3231402"/>
                </a:lnTo>
                <a:lnTo>
                  <a:pt x="0" y="3231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825917">
            <a:off x="10168887" y="8601938"/>
            <a:ext cx="1112911" cy="1036398"/>
          </a:xfrm>
          <a:custGeom>
            <a:avLst/>
            <a:gdLst/>
            <a:ahLst/>
            <a:cxnLst/>
            <a:rect l="l" t="t" r="r" b="b"/>
            <a:pathLst>
              <a:path w="1112911" h="1036398">
                <a:moveTo>
                  <a:pt x="0" y="0"/>
                </a:moveTo>
                <a:lnTo>
                  <a:pt x="1112911" y="0"/>
                </a:lnTo>
                <a:lnTo>
                  <a:pt x="1112911" y="1036398"/>
                </a:lnTo>
                <a:lnTo>
                  <a:pt x="0" y="10363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3061507">
            <a:off x="2578098" y="8305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2931135">
            <a:off x="11267684" y="157271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361A1-D747-F444-8251-7A13B2DA7391}"/>
              </a:ext>
            </a:extLst>
          </p:cNvPr>
          <p:cNvSpPr txBox="1"/>
          <p:nvPr/>
        </p:nvSpPr>
        <p:spPr>
          <a:xfrm>
            <a:off x="6261112" y="2939109"/>
            <a:ext cx="5759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/>
              <a:t>A. SELECT      </a:t>
            </a:r>
          </a:p>
          <a:p>
            <a:r>
              <a:rPr lang="en-ID" sz="2400" dirty="0"/>
              <a:t>SUM(JK = 'L') AS </a:t>
            </a:r>
            <a:r>
              <a:rPr lang="en-ID" sz="2400" dirty="0" err="1"/>
              <a:t>Jumlah_LakiLaki</a:t>
            </a:r>
            <a:r>
              <a:rPr lang="en-ID" sz="2400" dirty="0"/>
              <a:t>,          SUM(JK = 'P') AS </a:t>
            </a:r>
            <a:r>
              <a:rPr lang="en-ID" sz="2400" dirty="0" err="1"/>
              <a:t>Jumlah_Perempuan</a:t>
            </a:r>
            <a:endParaRPr lang="en-ID" sz="2400" dirty="0"/>
          </a:p>
          <a:p>
            <a:r>
              <a:rPr lang="en-ID" sz="2400" dirty="0"/>
              <a:t>FROM </a:t>
            </a:r>
            <a:r>
              <a:rPr lang="en-ID" sz="2400" dirty="0" err="1"/>
              <a:t>pegawai</a:t>
            </a:r>
            <a:r>
              <a:rPr lang="en-ID" sz="2400" dirty="0"/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EB363-8CE6-0F2E-9C42-95A53390CFCA}"/>
              </a:ext>
            </a:extLst>
          </p:cNvPr>
          <p:cNvSpPr txBox="1"/>
          <p:nvPr/>
        </p:nvSpPr>
        <p:spPr>
          <a:xfrm>
            <a:off x="6172199" y="643979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JAWABANNYA ADALAH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1931941" flipH="1">
            <a:off x="1533516" y="357258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1275739" y="0"/>
                </a:moveTo>
                <a:lnTo>
                  <a:pt x="0" y="0"/>
                </a:lnTo>
                <a:lnTo>
                  <a:pt x="0" y="1342884"/>
                </a:lnTo>
                <a:lnTo>
                  <a:pt x="1275739" y="1342884"/>
                </a:lnTo>
                <a:lnTo>
                  <a:pt x="12757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1398986" flipH="1">
            <a:off x="15002051" y="6212417"/>
            <a:ext cx="1479463" cy="1377750"/>
          </a:xfrm>
          <a:custGeom>
            <a:avLst/>
            <a:gdLst/>
            <a:ahLst/>
            <a:cxnLst/>
            <a:rect l="l" t="t" r="r" b="b"/>
            <a:pathLst>
              <a:path w="1479463" h="1377750">
                <a:moveTo>
                  <a:pt x="1479463" y="0"/>
                </a:moveTo>
                <a:lnTo>
                  <a:pt x="0" y="0"/>
                </a:lnTo>
                <a:lnTo>
                  <a:pt x="0" y="1377751"/>
                </a:lnTo>
                <a:lnTo>
                  <a:pt x="1479463" y="1377751"/>
                </a:lnTo>
                <a:lnTo>
                  <a:pt x="147946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7" action="ppaction://hlinksldjump"/>
          </p:cNvPr>
          <p:cNvSpPr/>
          <p:nvPr/>
        </p:nvSpPr>
        <p:spPr>
          <a:xfrm>
            <a:off x="3853689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7" y="0"/>
                </a:lnTo>
                <a:lnTo>
                  <a:pt x="3411967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9" action="ppaction://hlinksldjump"/>
          </p:cNvPr>
          <p:cNvSpPr/>
          <p:nvPr/>
        </p:nvSpPr>
        <p:spPr>
          <a:xfrm>
            <a:off x="11377832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7" action="ppaction://hlinksldjump"/>
          </p:cNvPr>
          <p:cNvSpPr/>
          <p:nvPr/>
        </p:nvSpPr>
        <p:spPr>
          <a:xfrm rot="6680891">
            <a:off x="5031544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7" y="0"/>
                </a:lnTo>
                <a:lnTo>
                  <a:pt x="1056257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>
            <a:hlinkClick r:id="rId9" action="ppaction://hlinksldjump"/>
          </p:cNvPr>
          <p:cNvSpPr/>
          <p:nvPr/>
        </p:nvSpPr>
        <p:spPr>
          <a:xfrm>
            <a:off x="12740605" y="7844194"/>
            <a:ext cx="686421" cy="1139289"/>
          </a:xfrm>
          <a:custGeom>
            <a:avLst/>
            <a:gdLst/>
            <a:ahLst/>
            <a:cxnLst/>
            <a:rect l="l" t="t" r="r" b="b"/>
            <a:pathLst>
              <a:path w="686421" h="1139289">
                <a:moveTo>
                  <a:pt x="0" y="0"/>
                </a:moveTo>
                <a:lnTo>
                  <a:pt x="686422" y="0"/>
                </a:lnTo>
                <a:lnTo>
                  <a:pt x="686422" y="1139288"/>
                </a:lnTo>
                <a:lnTo>
                  <a:pt x="0" y="11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994942" y="6308889"/>
            <a:ext cx="3231294" cy="1184808"/>
          </a:xfrm>
          <a:custGeom>
            <a:avLst/>
            <a:gdLst/>
            <a:ahLst/>
            <a:cxnLst/>
            <a:rect l="l" t="t" r="r" b="b"/>
            <a:pathLst>
              <a:path w="3231294" h="1184808">
                <a:moveTo>
                  <a:pt x="0" y="0"/>
                </a:moveTo>
                <a:lnTo>
                  <a:pt x="3231294" y="0"/>
                </a:lnTo>
                <a:lnTo>
                  <a:pt x="3231294" y="1184807"/>
                </a:lnTo>
                <a:lnTo>
                  <a:pt x="0" y="11848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AD9F3-7CD8-896F-6FE8-03C0224F5431}"/>
              </a:ext>
            </a:extLst>
          </p:cNvPr>
          <p:cNvSpPr txBox="1"/>
          <p:nvPr/>
        </p:nvSpPr>
        <p:spPr>
          <a:xfrm>
            <a:off x="6324600" y="534929"/>
            <a:ext cx="6184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SOAL PILIHAN GANDA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7CB9B69C-841C-E092-91BD-D05284489A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933" y="1452453"/>
            <a:ext cx="4534146" cy="1816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AF8F36-D100-1987-A9CB-D07422101B6A}"/>
              </a:ext>
            </a:extLst>
          </p:cNvPr>
          <p:cNvSpPr txBox="1"/>
          <p:nvPr/>
        </p:nvSpPr>
        <p:spPr>
          <a:xfrm>
            <a:off x="3596576" y="3429270"/>
            <a:ext cx="118921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UcPeriod"/>
            </a:pPr>
            <a:r>
              <a:rPr lang="en-ID" sz="2400" dirty="0"/>
              <a:t>SELECT </a:t>
            </a:r>
            <a:r>
              <a:rPr lang="en-ID" sz="2400" dirty="0" err="1"/>
              <a:t>NoCab</a:t>
            </a:r>
            <a:r>
              <a:rPr lang="en-ID" sz="2400" dirty="0"/>
              <a:t>, AVG(</a:t>
            </a:r>
            <a:r>
              <a:rPr lang="en-ID" sz="2400" dirty="0" err="1"/>
              <a:t>jabatan</a:t>
            </a:r>
            <a:r>
              <a:rPr lang="en-ID" sz="2400" dirty="0"/>
              <a:t>) AS </a:t>
            </a:r>
            <a:r>
              <a:rPr lang="en-ID" sz="2400" dirty="0" err="1"/>
              <a:t>Rata_Rata_Jabatan</a:t>
            </a:r>
            <a:r>
              <a:rPr lang="en-ID" sz="2400" dirty="0"/>
              <a:t> FROM </a:t>
            </a:r>
            <a:r>
              <a:rPr lang="en-ID" sz="2400" dirty="0" err="1"/>
              <a:t>pegawai</a:t>
            </a:r>
            <a:r>
              <a:rPr lang="en-ID" sz="2400" dirty="0"/>
              <a:t>  GROUP BY </a:t>
            </a:r>
            <a:r>
              <a:rPr lang="en-ID" sz="2400" dirty="0" err="1"/>
              <a:t>NoCab</a:t>
            </a:r>
            <a:r>
              <a:rPr lang="en-ID" sz="2400" dirty="0"/>
              <a:t>;</a:t>
            </a:r>
          </a:p>
          <a:p>
            <a:pPr marL="457200" indent="-457200">
              <a:buAutoNum type="alphaUcPeriod"/>
            </a:pPr>
            <a:r>
              <a:rPr lang="en-ID" sz="2400" dirty="0"/>
              <a:t>SELECT </a:t>
            </a:r>
            <a:r>
              <a:rPr lang="en-ID" sz="2400" dirty="0" err="1"/>
              <a:t>NoCab</a:t>
            </a:r>
            <a:r>
              <a:rPr lang="en-ID" sz="2400" dirty="0"/>
              <a:t>, AVG(LENGTH(</a:t>
            </a:r>
            <a:r>
              <a:rPr lang="en-ID" sz="2400" dirty="0" err="1"/>
              <a:t>jabatan</a:t>
            </a:r>
            <a:r>
              <a:rPr lang="en-ID" sz="2400" dirty="0"/>
              <a:t>)) AS </a:t>
            </a:r>
            <a:r>
              <a:rPr lang="en-ID" sz="2400" dirty="0" err="1"/>
              <a:t>Rata_Rata_Jabatan</a:t>
            </a:r>
            <a:r>
              <a:rPr lang="en-ID" sz="2400" dirty="0"/>
              <a:t> FROM </a:t>
            </a:r>
            <a:r>
              <a:rPr lang="en-ID" sz="2400" dirty="0" err="1"/>
              <a:t>pegawai</a:t>
            </a:r>
            <a:r>
              <a:rPr lang="en-ID" sz="2400" dirty="0"/>
              <a:t>  GROUP BY </a:t>
            </a:r>
            <a:r>
              <a:rPr lang="en-ID" sz="2400" dirty="0" err="1"/>
              <a:t>NoCab</a:t>
            </a:r>
            <a:r>
              <a:rPr lang="en-ID" sz="2400" dirty="0"/>
              <a:t>;</a:t>
            </a:r>
          </a:p>
          <a:p>
            <a:pPr marL="457200" indent="-457200">
              <a:buAutoNum type="alphaUcPeriod"/>
            </a:pPr>
            <a:r>
              <a:rPr lang="en-ID" sz="2400" dirty="0"/>
              <a:t>SELECT </a:t>
            </a:r>
            <a:r>
              <a:rPr lang="en-ID" sz="2400" dirty="0" err="1"/>
              <a:t>NoCab</a:t>
            </a:r>
            <a:r>
              <a:rPr lang="en-ID" sz="2400" dirty="0"/>
              <a:t>, AVG(0) AS </a:t>
            </a:r>
            <a:r>
              <a:rPr lang="en-ID" sz="2400" dirty="0" err="1"/>
              <a:t>Rata_Rata_Jabatan</a:t>
            </a:r>
            <a:r>
              <a:rPr lang="en-ID" sz="2400" dirty="0"/>
              <a:t> FROM </a:t>
            </a:r>
            <a:r>
              <a:rPr lang="en-ID" sz="2400" dirty="0" err="1"/>
              <a:t>pegawai</a:t>
            </a:r>
            <a:r>
              <a:rPr lang="en-ID" sz="2400" dirty="0"/>
              <a:t> GROUP BY </a:t>
            </a:r>
            <a:r>
              <a:rPr lang="en-ID" sz="2400" dirty="0" err="1"/>
              <a:t>NoCab</a:t>
            </a:r>
            <a:r>
              <a:rPr lang="en-ID" sz="2400" dirty="0"/>
              <a:t>;</a:t>
            </a:r>
          </a:p>
          <a:p>
            <a:pPr marL="457200" indent="-457200">
              <a:buAutoNum type="alphaUcPeriod"/>
            </a:pPr>
            <a:r>
              <a:rPr lang="en-ID" sz="2400" dirty="0"/>
              <a:t>SELECT </a:t>
            </a:r>
            <a:r>
              <a:rPr lang="en-ID" sz="2400" dirty="0" err="1"/>
              <a:t>NoCab</a:t>
            </a:r>
            <a:r>
              <a:rPr lang="en-ID" sz="2400" dirty="0"/>
              <a:t>, SUM(</a:t>
            </a:r>
            <a:r>
              <a:rPr lang="en-ID" sz="2400" dirty="0" err="1"/>
              <a:t>jabatan</a:t>
            </a:r>
            <a:r>
              <a:rPr lang="en-ID" sz="2400" dirty="0"/>
              <a:t>) / COUNT(</a:t>
            </a:r>
            <a:r>
              <a:rPr lang="en-ID" sz="2400" dirty="0" err="1"/>
              <a:t>jabatan</a:t>
            </a:r>
            <a:r>
              <a:rPr lang="en-ID" sz="2400" dirty="0"/>
              <a:t>) AS </a:t>
            </a:r>
            <a:r>
              <a:rPr lang="en-ID" sz="2400" dirty="0" err="1"/>
              <a:t>Rata_Rata_Jabatan</a:t>
            </a:r>
            <a:r>
              <a:rPr lang="en-ID" sz="2400" dirty="0"/>
              <a:t> FROM </a:t>
            </a:r>
            <a:r>
              <a:rPr lang="en-ID" sz="2400" dirty="0" err="1"/>
              <a:t>pegawai</a:t>
            </a:r>
            <a:r>
              <a:rPr lang="en-ID" sz="2400" dirty="0"/>
              <a:t> GROUP BY </a:t>
            </a:r>
            <a:r>
              <a:rPr lang="en-ID" sz="2400" dirty="0" err="1"/>
              <a:t>NoCab</a:t>
            </a:r>
            <a:r>
              <a:rPr lang="en-ID" sz="2400" dirty="0"/>
              <a:t>;</a:t>
            </a:r>
          </a:p>
          <a:p>
            <a:pPr marL="457200" indent="-457200">
              <a:buAutoNum type="alphaUcPeriod"/>
            </a:pPr>
            <a:r>
              <a:rPr lang="en-ID" sz="2400" dirty="0"/>
              <a:t>SELECT </a:t>
            </a:r>
            <a:r>
              <a:rPr lang="en-ID" sz="2400" dirty="0" err="1"/>
              <a:t>NoCab</a:t>
            </a:r>
            <a:r>
              <a:rPr lang="en-ID" sz="2400" dirty="0"/>
              <a:t>, AVG(CASE WHEN </a:t>
            </a:r>
            <a:r>
              <a:rPr lang="en-ID" sz="2400" dirty="0" err="1"/>
              <a:t>jabatan</a:t>
            </a:r>
            <a:r>
              <a:rPr lang="en-ID" sz="2400" dirty="0"/>
              <a:t> IS NULL THEN 0 ELSE </a:t>
            </a:r>
            <a:r>
              <a:rPr lang="en-ID" sz="2400" dirty="0" err="1"/>
              <a:t>jabatan</a:t>
            </a:r>
            <a:r>
              <a:rPr lang="en-ID" sz="2400" dirty="0"/>
              <a:t> END) AS </a:t>
            </a:r>
            <a:r>
              <a:rPr lang="en-ID" sz="2400" dirty="0" err="1"/>
              <a:t>Rata_Rata_Jabatan</a:t>
            </a:r>
            <a:r>
              <a:rPr lang="en-ID" sz="2400" dirty="0"/>
              <a:t> FROM </a:t>
            </a:r>
            <a:r>
              <a:rPr lang="en-ID" sz="2400" dirty="0" err="1"/>
              <a:t>pegawai</a:t>
            </a:r>
            <a:r>
              <a:rPr lang="en-ID" sz="2400" dirty="0"/>
              <a:t> GROUP BY </a:t>
            </a:r>
            <a:r>
              <a:rPr lang="en-ID" sz="2400" dirty="0" err="1"/>
              <a:t>NoCab</a:t>
            </a:r>
            <a:r>
              <a:rPr lang="en-ID" sz="2400" dirty="0"/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B6EEF-023C-F9C5-D323-19F57B77254D}"/>
              </a:ext>
            </a:extLst>
          </p:cNvPr>
          <p:cNvSpPr txBox="1"/>
          <p:nvPr/>
        </p:nvSpPr>
        <p:spPr>
          <a:xfrm>
            <a:off x="8928707" y="1687595"/>
            <a:ext cx="4010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Dari </a:t>
            </a:r>
            <a:r>
              <a:rPr lang="en-GB" sz="2400" dirty="0" err="1"/>
              <a:t>gambar</a:t>
            </a:r>
            <a:r>
              <a:rPr lang="en-GB" sz="2400" dirty="0"/>
              <a:t> di </a:t>
            </a:r>
            <a:r>
              <a:rPr lang="en-GB" sz="2400" dirty="0" err="1"/>
              <a:t>sampig</a:t>
            </a:r>
            <a:r>
              <a:rPr lang="en-GB" sz="2400" dirty="0"/>
              <a:t> </a:t>
            </a:r>
            <a:r>
              <a:rPr lang="en-GB" sz="2400" dirty="0" err="1"/>
              <a:t>manakah</a:t>
            </a:r>
            <a:r>
              <a:rPr lang="en-GB" sz="2400" dirty="0"/>
              <a:t> query yang </a:t>
            </a:r>
            <a:r>
              <a:rPr lang="en-GB" sz="2400" dirty="0" err="1"/>
              <a:t>tepat</a:t>
            </a:r>
            <a:r>
              <a:rPr lang="en-GB" sz="2400" dirty="0"/>
              <a:t> pada </a:t>
            </a:r>
            <a:r>
              <a:rPr lang="en-GB" sz="2400" dirty="0" err="1"/>
              <a:t>pilihan</a:t>
            </a:r>
            <a:r>
              <a:rPr lang="en-GB" sz="2400" dirty="0"/>
              <a:t> </a:t>
            </a:r>
            <a:r>
              <a:rPr lang="en-GB" sz="2400" dirty="0" err="1"/>
              <a:t>opsi</a:t>
            </a:r>
            <a:r>
              <a:rPr lang="en-GB" sz="2400" dirty="0"/>
              <a:t> di </a:t>
            </a:r>
            <a:r>
              <a:rPr lang="en-GB" sz="2400" dirty="0" err="1"/>
              <a:t>bawah</a:t>
            </a:r>
            <a:endParaRPr lang="en-ID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hlinkClick r:id="rId4" action="ppaction://hlinksldjump"/>
          </p:cNvPr>
          <p:cNvSpPr/>
          <p:nvPr/>
        </p:nvSpPr>
        <p:spPr>
          <a:xfrm>
            <a:off x="7438016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hlinkClick r:id="rId4" action="ppaction://hlinksldjump"/>
          </p:cNvPr>
          <p:cNvSpPr/>
          <p:nvPr/>
        </p:nvSpPr>
        <p:spPr>
          <a:xfrm rot="6680891">
            <a:off x="8628571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8" y="0"/>
                </a:lnTo>
                <a:lnTo>
                  <a:pt x="1056258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3497483">
            <a:off x="169099" y="-61589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0" y="0"/>
                </a:moveTo>
                <a:lnTo>
                  <a:pt x="2843633" y="0"/>
                </a:lnTo>
                <a:lnTo>
                  <a:pt x="2843633" y="3231402"/>
                </a:lnTo>
                <a:lnTo>
                  <a:pt x="0" y="3231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3227034">
            <a:off x="2577643" y="-101206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3532793">
            <a:off x="10667775" y="-492653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14355595" y="7638458"/>
            <a:ext cx="4676342" cy="1810134"/>
          </a:xfrm>
          <a:custGeom>
            <a:avLst/>
            <a:gdLst/>
            <a:ahLst/>
            <a:cxnLst/>
            <a:rect l="l" t="t" r="r" b="b"/>
            <a:pathLst>
              <a:path w="4676342" h="1810134">
                <a:moveTo>
                  <a:pt x="4676341" y="0"/>
                </a:moveTo>
                <a:lnTo>
                  <a:pt x="0" y="0"/>
                </a:lnTo>
                <a:lnTo>
                  <a:pt x="0" y="1810134"/>
                </a:lnTo>
                <a:lnTo>
                  <a:pt x="4676341" y="1810134"/>
                </a:lnTo>
                <a:lnTo>
                  <a:pt x="46763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06877" y="6261352"/>
            <a:ext cx="4515671" cy="1589892"/>
          </a:xfrm>
          <a:custGeom>
            <a:avLst/>
            <a:gdLst/>
            <a:ahLst/>
            <a:cxnLst/>
            <a:rect l="l" t="t" r="r" b="b"/>
            <a:pathLst>
              <a:path w="4515671" h="1589892">
                <a:moveTo>
                  <a:pt x="0" y="0"/>
                </a:moveTo>
                <a:lnTo>
                  <a:pt x="4515671" y="0"/>
                </a:lnTo>
                <a:lnTo>
                  <a:pt x="4515671" y="1589892"/>
                </a:lnTo>
                <a:lnTo>
                  <a:pt x="0" y="1589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1502576" flipH="1">
            <a:off x="10259967" y="7212336"/>
            <a:ext cx="1034366" cy="1167126"/>
          </a:xfrm>
          <a:custGeom>
            <a:avLst/>
            <a:gdLst/>
            <a:ahLst/>
            <a:cxnLst/>
            <a:rect l="l" t="t" r="r" b="b"/>
            <a:pathLst>
              <a:path w="1034366" h="1167126">
                <a:moveTo>
                  <a:pt x="1034366" y="0"/>
                </a:moveTo>
                <a:lnTo>
                  <a:pt x="0" y="0"/>
                </a:lnTo>
                <a:lnTo>
                  <a:pt x="0" y="1167127"/>
                </a:lnTo>
                <a:lnTo>
                  <a:pt x="1034366" y="1167127"/>
                </a:lnTo>
                <a:lnTo>
                  <a:pt x="10343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6E23C-7721-66A2-6F56-3B16FCF58EDB}"/>
              </a:ext>
            </a:extLst>
          </p:cNvPr>
          <p:cNvSpPr txBox="1"/>
          <p:nvPr/>
        </p:nvSpPr>
        <p:spPr>
          <a:xfrm>
            <a:off x="6222999" y="64397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JAWABANNYA ADALAH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084E6-D827-CB7B-9A9D-E28EEB456719}"/>
              </a:ext>
            </a:extLst>
          </p:cNvPr>
          <p:cNvSpPr txBox="1"/>
          <p:nvPr/>
        </p:nvSpPr>
        <p:spPr>
          <a:xfrm>
            <a:off x="6342316" y="3210865"/>
            <a:ext cx="5348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/>
              <a:t>A. SELECT </a:t>
            </a:r>
            <a:r>
              <a:rPr lang="en-ID" sz="2800" dirty="0" err="1"/>
              <a:t>NoCab</a:t>
            </a:r>
            <a:r>
              <a:rPr lang="en-ID" sz="2800" dirty="0"/>
              <a:t>, AVG(</a:t>
            </a:r>
            <a:r>
              <a:rPr lang="en-ID" sz="2800" dirty="0" err="1"/>
              <a:t>jabatan</a:t>
            </a:r>
            <a:r>
              <a:rPr lang="en-ID" sz="2800" dirty="0"/>
              <a:t>) AS </a:t>
            </a:r>
            <a:r>
              <a:rPr lang="en-ID" sz="2800" dirty="0" err="1"/>
              <a:t>Rata_Rata_Jabatan</a:t>
            </a:r>
            <a:r>
              <a:rPr lang="en-ID" sz="2800" dirty="0"/>
              <a:t> FROM </a:t>
            </a:r>
            <a:r>
              <a:rPr lang="en-ID" sz="2800" dirty="0" err="1"/>
              <a:t>pegawai</a:t>
            </a:r>
            <a:r>
              <a:rPr lang="en-ID" sz="2800" dirty="0"/>
              <a:t>  GROUP BY </a:t>
            </a:r>
            <a:r>
              <a:rPr lang="en-ID" sz="2800" dirty="0" err="1"/>
              <a:t>NoCab</a:t>
            </a:r>
            <a:r>
              <a:rPr lang="en-ID" sz="2800" dirty="0"/>
              <a:t>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1931941" flipH="1">
            <a:off x="1533516" y="357258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1275739" y="0"/>
                </a:moveTo>
                <a:lnTo>
                  <a:pt x="0" y="0"/>
                </a:lnTo>
                <a:lnTo>
                  <a:pt x="0" y="1342884"/>
                </a:lnTo>
                <a:lnTo>
                  <a:pt x="1275739" y="1342884"/>
                </a:lnTo>
                <a:lnTo>
                  <a:pt x="12757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1398986" flipH="1">
            <a:off x="15002051" y="6212417"/>
            <a:ext cx="1479463" cy="1377750"/>
          </a:xfrm>
          <a:custGeom>
            <a:avLst/>
            <a:gdLst/>
            <a:ahLst/>
            <a:cxnLst/>
            <a:rect l="l" t="t" r="r" b="b"/>
            <a:pathLst>
              <a:path w="1479463" h="1377750">
                <a:moveTo>
                  <a:pt x="1479463" y="0"/>
                </a:moveTo>
                <a:lnTo>
                  <a:pt x="0" y="0"/>
                </a:lnTo>
                <a:lnTo>
                  <a:pt x="0" y="1377751"/>
                </a:lnTo>
                <a:lnTo>
                  <a:pt x="1479463" y="1377751"/>
                </a:lnTo>
                <a:lnTo>
                  <a:pt x="147946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7" action="ppaction://hlinksldjump"/>
          </p:cNvPr>
          <p:cNvSpPr/>
          <p:nvPr/>
        </p:nvSpPr>
        <p:spPr>
          <a:xfrm>
            <a:off x="3853689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7" y="0"/>
                </a:lnTo>
                <a:lnTo>
                  <a:pt x="3411967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9" action="ppaction://hlinksldjump"/>
          </p:cNvPr>
          <p:cNvSpPr/>
          <p:nvPr/>
        </p:nvSpPr>
        <p:spPr>
          <a:xfrm>
            <a:off x="11377832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7" action="ppaction://hlinksldjump"/>
          </p:cNvPr>
          <p:cNvSpPr/>
          <p:nvPr/>
        </p:nvSpPr>
        <p:spPr>
          <a:xfrm rot="6680891">
            <a:off x="5031544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7" y="0"/>
                </a:lnTo>
                <a:lnTo>
                  <a:pt x="1056257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>
            <a:hlinkClick r:id="rId9" action="ppaction://hlinksldjump"/>
          </p:cNvPr>
          <p:cNvSpPr/>
          <p:nvPr/>
        </p:nvSpPr>
        <p:spPr>
          <a:xfrm>
            <a:off x="12740605" y="7844194"/>
            <a:ext cx="686421" cy="1139289"/>
          </a:xfrm>
          <a:custGeom>
            <a:avLst/>
            <a:gdLst/>
            <a:ahLst/>
            <a:cxnLst/>
            <a:rect l="l" t="t" r="r" b="b"/>
            <a:pathLst>
              <a:path w="686421" h="1139289">
                <a:moveTo>
                  <a:pt x="0" y="0"/>
                </a:moveTo>
                <a:lnTo>
                  <a:pt x="686422" y="0"/>
                </a:lnTo>
                <a:lnTo>
                  <a:pt x="686422" y="1139288"/>
                </a:lnTo>
                <a:lnTo>
                  <a:pt x="0" y="11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149372">
            <a:off x="695358" y="5503879"/>
            <a:ext cx="3830463" cy="3155343"/>
          </a:xfrm>
          <a:custGeom>
            <a:avLst/>
            <a:gdLst/>
            <a:ahLst/>
            <a:cxnLst/>
            <a:rect l="l" t="t" r="r" b="b"/>
            <a:pathLst>
              <a:path w="3830463" h="3155343">
                <a:moveTo>
                  <a:pt x="0" y="0"/>
                </a:moveTo>
                <a:lnTo>
                  <a:pt x="3830463" y="0"/>
                </a:lnTo>
                <a:lnTo>
                  <a:pt x="3830463" y="3155344"/>
                </a:lnTo>
                <a:lnTo>
                  <a:pt x="0" y="31553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C2A094-C276-808F-1C92-74BC0D82E3E5}"/>
              </a:ext>
            </a:extLst>
          </p:cNvPr>
          <p:cNvSpPr txBox="1"/>
          <p:nvPr/>
        </p:nvSpPr>
        <p:spPr>
          <a:xfrm>
            <a:off x="6057899" y="643979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SOAL PILIHAN GANDA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6E68C-7927-1AB1-9A0E-36D97B14D105}"/>
              </a:ext>
            </a:extLst>
          </p:cNvPr>
          <p:cNvSpPr txBox="1"/>
          <p:nvPr/>
        </p:nvSpPr>
        <p:spPr>
          <a:xfrm>
            <a:off x="4371604" y="1367763"/>
            <a:ext cx="1015290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/>
              <a:t>SELECT </a:t>
            </a:r>
            <a:r>
              <a:rPr lang="en-ID" sz="2000" dirty="0" err="1"/>
              <a:t>orders.OrderID</a:t>
            </a:r>
            <a:r>
              <a:rPr lang="en-ID" sz="2000" dirty="0"/>
              <a:t>, </a:t>
            </a:r>
            <a:r>
              <a:rPr lang="en-ID" sz="2000" dirty="0" err="1"/>
              <a:t>orders.OrderDate</a:t>
            </a:r>
            <a:r>
              <a:rPr lang="en-ID" sz="2000" dirty="0"/>
              <a:t>, </a:t>
            </a:r>
            <a:r>
              <a:rPr lang="en-ID" sz="2000" dirty="0" err="1"/>
              <a:t>orders.CustID</a:t>
            </a:r>
            <a:r>
              <a:rPr lang="en-ID" sz="2000" dirty="0"/>
              <a:t>, </a:t>
            </a:r>
            <a:r>
              <a:rPr lang="en-ID" sz="2000" dirty="0" err="1"/>
              <a:t>customers.CompanyName</a:t>
            </a:r>
            <a:r>
              <a:rPr lang="en-ID" sz="2000" dirty="0"/>
              <a:t>, </a:t>
            </a:r>
            <a:r>
              <a:rPr lang="en-ID" sz="2000" dirty="0" err="1"/>
              <a:t>customers.ContactName</a:t>
            </a:r>
            <a:r>
              <a:rPr lang="en-ID" sz="2000" dirty="0"/>
              <a:t>,</a:t>
            </a:r>
          </a:p>
          <a:p>
            <a:r>
              <a:rPr lang="en-ID" sz="2000" dirty="0"/>
              <a:t>    </a:t>
            </a:r>
            <a:r>
              <a:rPr lang="en-ID" sz="2000" dirty="0" err="1"/>
              <a:t>customers.City,S</a:t>
            </a:r>
            <a:r>
              <a:rPr lang="en-ID" sz="2000" dirty="0"/>
              <a:t>, </a:t>
            </a:r>
            <a:r>
              <a:rPr lang="en-ID" sz="2000" dirty="0" err="1"/>
              <a:t>customers.Phone</a:t>
            </a:r>
            <a:endParaRPr lang="en-ID" sz="2000" dirty="0"/>
          </a:p>
          <a:p>
            <a:r>
              <a:rPr lang="en-ID" sz="2000" dirty="0"/>
              <a:t>   FROM orders, customers WHERE </a:t>
            </a:r>
            <a:r>
              <a:rPr lang="en-ID" sz="2000" dirty="0" err="1"/>
              <a:t>orders.CustID</a:t>
            </a:r>
            <a:r>
              <a:rPr lang="en-ID" sz="2000" dirty="0"/>
              <a:t> = </a:t>
            </a:r>
            <a:r>
              <a:rPr lang="en-ID" sz="2000" dirty="0" err="1"/>
              <a:t>customers.CustomerID</a:t>
            </a:r>
            <a:r>
              <a:rPr lang="en-ID" sz="2000" dirty="0"/>
              <a:t>;</a:t>
            </a:r>
          </a:p>
          <a:p>
            <a:endParaRPr lang="en-ID" sz="2000" dirty="0"/>
          </a:p>
          <a:p>
            <a:r>
              <a:rPr lang="en-ID" sz="2000" b="1" dirty="0" err="1"/>
              <a:t>dari</a:t>
            </a:r>
            <a:r>
              <a:rPr lang="en-ID" sz="2000" b="1" dirty="0"/>
              <a:t> query di </a:t>
            </a:r>
            <a:r>
              <a:rPr lang="en-ID" sz="2000" b="1" dirty="0" err="1"/>
              <a:t>atas</a:t>
            </a:r>
            <a:r>
              <a:rPr lang="en-ID" sz="2000" b="1" dirty="0"/>
              <a:t> </a:t>
            </a:r>
            <a:r>
              <a:rPr lang="en-ID" sz="2000" b="1" dirty="0" err="1"/>
              <a:t>apakah</a:t>
            </a:r>
            <a:r>
              <a:rPr lang="en-ID" sz="2000" b="1" dirty="0"/>
              <a:t> yang </a:t>
            </a:r>
            <a:r>
              <a:rPr lang="en-ID" sz="2000" b="1" dirty="0" err="1"/>
              <a:t>akan</a:t>
            </a:r>
            <a:r>
              <a:rPr lang="en-ID" sz="2000" b="1" dirty="0"/>
              <a:t> di </a:t>
            </a:r>
            <a:r>
              <a:rPr lang="en-ID" sz="2000" b="1" dirty="0" err="1"/>
              <a:t>tampilkan</a:t>
            </a:r>
            <a:endParaRPr lang="en-ID" sz="2000" b="1" dirty="0"/>
          </a:p>
          <a:p>
            <a:r>
              <a:rPr lang="en-ID" sz="2000" dirty="0"/>
              <a:t>  A. </a:t>
            </a:r>
            <a:r>
              <a:rPr lang="en-ID" sz="2000" dirty="0" err="1"/>
              <a:t>Menampilkan</a:t>
            </a:r>
            <a:r>
              <a:rPr lang="en-ID" sz="2000" dirty="0"/>
              <a:t> daftar </a:t>
            </a:r>
            <a:r>
              <a:rPr lang="en-ID" sz="2000" dirty="0" err="1"/>
              <a:t>pelanggan</a:t>
            </a:r>
            <a:r>
              <a:rPr lang="en-ID" sz="2000" dirty="0"/>
              <a:t> yang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pesanan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tabel</a:t>
            </a:r>
            <a:r>
              <a:rPr lang="en-ID" sz="2000" dirty="0"/>
              <a:t> orders.</a:t>
            </a:r>
          </a:p>
          <a:p>
            <a:r>
              <a:rPr lang="en-ID" sz="2000" dirty="0"/>
              <a:t> </a:t>
            </a:r>
          </a:p>
          <a:p>
            <a:r>
              <a:rPr lang="en-ID" sz="2000" dirty="0"/>
              <a:t> B. </a:t>
            </a:r>
            <a:r>
              <a:rPr lang="en-ID" sz="2000" dirty="0" err="1"/>
              <a:t>Menggabungkan</a:t>
            </a:r>
            <a:r>
              <a:rPr lang="en-ID" sz="2000" dirty="0"/>
              <a:t> </a:t>
            </a:r>
            <a:r>
              <a:rPr lang="en-ID" sz="2000" dirty="0" err="1"/>
              <a:t>tabel</a:t>
            </a:r>
            <a:r>
              <a:rPr lang="en-ID" sz="2000" dirty="0"/>
              <a:t> orders dan customers </a:t>
            </a:r>
            <a:r>
              <a:rPr lang="en-ID" sz="2000" dirty="0" err="1"/>
              <a:t>berdasarkan</a:t>
            </a:r>
            <a:r>
              <a:rPr lang="en-ID" sz="2000" dirty="0"/>
              <a:t> </a:t>
            </a:r>
            <a:r>
              <a:rPr lang="en-ID" sz="2000" dirty="0" err="1"/>
              <a:t>kecocokan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</a:t>
            </a:r>
            <a:r>
              <a:rPr lang="en-ID" sz="2000" dirty="0" err="1"/>
              <a:t>CustID</a:t>
            </a:r>
            <a:r>
              <a:rPr lang="en-ID" sz="2000" dirty="0"/>
              <a:t> di table orders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CustomerID</a:t>
            </a:r>
            <a:r>
              <a:rPr lang="en-ID" sz="2000" dirty="0"/>
              <a:t> di </a:t>
            </a:r>
            <a:r>
              <a:rPr lang="en-ID" sz="2000" dirty="0" err="1"/>
              <a:t>tabel</a:t>
            </a:r>
            <a:r>
              <a:rPr lang="en-ID" sz="2000" dirty="0"/>
              <a:t> customers, </a:t>
            </a:r>
            <a:r>
              <a:rPr lang="en-ID" sz="2000" dirty="0" err="1"/>
              <a:t>lalu</a:t>
            </a:r>
            <a:r>
              <a:rPr lang="en-ID" sz="2000" dirty="0"/>
              <a:t> </a:t>
            </a:r>
            <a:r>
              <a:rPr lang="en-ID" sz="2000" dirty="0" err="1"/>
              <a:t>menampilkan</a:t>
            </a:r>
            <a:r>
              <a:rPr lang="en-ID" sz="2000" dirty="0"/>
              <a:t> detail </a:t>
            </a:r>
            <a:r>
              <a:rPr lang="en-ID" sz="2000" dirty="0" err="1"/>
              <a:t>pesanan</a:t>
            </a:r>
            <a:r>
              <a:rPr lang="en-ID" sz="2000" dirty="0"/>
              <a:t> dan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pelanggan</a:t>
            </a:r>
            <a:r>
              <a:rPr lang="en-ID" sz="2000" dirty="0"/>
              <a:t>.</a:t>
            </a:r>
          </a:p>
          <a:p>
            <a:endParaRPr lang="en-ID" sz="2000" dirty="0"/>
          </a:p>
          <a:p>
            <a:r>
              <a:rPr lang="en-ID" sz="2000" dirty="0"/>
              <a:t>  C.  </a:t>
            </a:r>
            <a:r>
              <a:rPr lang="en-ID" sz="2000" dirty="0" err="1"/>
              <a:t>Memperbarui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</a:t>
            </a:r>
            <a:r>
              <a:rPr lang="en-ID" sz="2000" dirty="0" err="1"/>
              <a:t>CustID</a:t>
            </a:r>
            <a:r>
              <a:rPr lang="en-ID" sz="2000" dirty="0"/>
              <a:t> di </a:t>
            </a:r>
            <a:r>
              <a:rPr lang="en-ID" sz="2000" dirty="0" err="1"/>
              <a:t>tabel</a:t>
            </a:r>
            <a:r>
              <a:rPr lang="en-ID" sz="2000" dirty="0"/>
              <a:t> orders </a:t>
            </a:r>
            <a:r>
              <a:rPr lang="en-ID" sz="2000" dirty="0" err="1"/>
              <a:t>berdasarkan</a:t>
            </a:r>
            <a:r>
              <a:rPr lang="en-ID" sz="2000" dirty="0"/>
              <a:t> data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tabel</a:t>
            </a:r>
            <a:r>
              <a:rPr lang="en-ID" sz="2000" dirty="0"/>
              <a:t> customers.</a:t>
            </a:r>
          </a:p>
          <a:p>
            <a:endParaRPr lang="en-ID" sz="2000" dirty="0"/>
          </a:p>
          <a:p>
            <a:r>
              <a:rPr lang="en-ID" sz="2000" dirty="0"/>
              <a:t>  D. </a:t>
            </a:r>
            <a:r>
              <a:rPr lang="en-ID" sz="2000" dirty="0" err="1"/>
              <a:t>Menghapus</a:t>
            </a:r>
            <a:r>
              <a:rPr lang="en-ID" sz="2000" dirty="0"/>
              <a:t> baris yang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CustID</a:t>
            </a:r>
            <a:r>
              <a:rPr lang="en-ID" sz="2000" dirty="0"/>
              <a:t> yang </a:t>
            </a:r>
            <a:r>
              <a:rPr lang="en-ID" sz="2000" dirty="0" err="1"/>
              <a:t>sama</a:t>
            </a:r>
            <a:r>
              <a:rPr lang="en-ID" sz="2000" dirty="0"/>
              <a:t> di </a:t>
            </a:r>
            <a:r>
              <a:rPr lang="en-ID" sz="2000" dirty="0" err="1"/>
              <a:t>kedua</a:t>
            </a:r>
            <a:r>
              <a:rPr lang="en-ID" sz="2000" dirty="0"/>
              <a:t> </a:t>
            </a:r>
            <a:r>
              <a:rPr lang="en-ID" sz="2000" dirty="0" err="1"/>
              <a:t>tabel</a:t>
            </a:r>
            <a:r>
              <a:rPr lang="en-ID" sz="2000" dirty="0"/>
              <a:t> orders dan customers.</a:t>
            </a:r>
          </a:p>
          <a:p>
            <a:endParaRPr lang="en-ID" sz="2000" dirty="0"/>
          </a:p>
          <a:p>
            <a:r>
              <a:rPr lang="en-ID" sz="2000" dirty="0"/>
              <a:t>  E. </a:t>
            </a:r>
            <a:r>
              <a:rPr lang="en-ID" sz="2000" dirty="0" err="1"/>
              <a:t>Menambahkan</a:t>
            </a:r>
            <a:r>
              <a:rPr lang="en-ID" sz="2000" dirty="0"/>
              <a:t> baris </a:t>
            </a:r>
            <a:r>
              <a:rPr lang="en-ID" sz="2000" dirty="0" err="1"/>
              <a:t>baru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tabel</a:t>
            </a:r>
            <a:r>
              <a:rPr lang="en-ID" sz="2000" dirty="0"/>
              <a:t> orders dan customers </a:t>
            </a:r>
            <a:r>
              <a:rPr lang="en-ID" sz="2000" dirty="0" err="1"/>
              <a:t>secara</a:t>
            </a:r>
            <a:r>
              <a:rPr lang="en-ID" sz="2000" dirty="0"/>
              <a:t> </a:t>
            </a:r>
            <a:r>
              <a:rPr lang="en-ID" sz="2000" dirty="0" err="1"/>
              <a:t>bersamaan</a:t>
            </a:r>
            <a:r>
              <a:rPr lang="en-ID" sz="2000"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hlinkClick r:id="rId5" action="ppaction://hlinksldjump"/>
          </p:cNvPr>
          <p:cNvSpPr/>
          <p:nvPr/>
        </p:nvSpPr>
        <p:spPr>
          <a:xfrm>
            <a:off x="7438016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5" action="ppaction://hlinksldjump"/>
          </p:cNvPr>
          <p:cNvSpPr/>
          <p:nvPr/>
        </p:nvSpPr>
        <p:spPr>
          <a:xfrm rot="6680891">
            <a:off x="8615871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8" y="0"/>
                </a:lnTo>
                <a:lnTo>
                  <a:pt x="1056258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3497483">
            <a:off x="169099" y="-61589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0" y="0"/>
                </a:moveTo>
                <a:lnTo>
                  <a:pt x="2843633" y="0"/>
                </a:lnTo>
                <a:lnTo>
                  <a:pt x="2843633" y="3231402"/>
                </a:lnTo>
                <a:lnTo>
                  <a:pt x="0" y="3231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3227034">
            <a:off x="2577643" y="-101206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3532793">
            <a:off x="10667775" y="-492653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3859786" y="8910155"/>
            <a:ext cx="4184041" cy="1098311"/>
          </a:xfrm>
          <a:custGeom>
            <a:avLst/>
            <a:gdLst/>
            <a:ahLst/>
            <a:cxnLst/>
            <a:rect l="l" t="t" r="r" b="b"/>
            <a:pathLst>
              <a:path w="4184041" h="1098311">
                <a:moveTo>
                  <a:pt x="0" y="0"/>
                </a:moveTo>
                <a:lnTo>
                  <a:pt x="4184041" y="0"/>
                </a:lnTo>
                <a:lnTo>
                  <a:pt x="4184041" y="1098311"/>
                </a:lnTo>
                <a:lnTo>
                  <a:pt x="0" y="10983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-327418" y="8631622"/>
            <a:ext cx="6306203" cy="1655378"/>
          </a:xfrm>
          <a:custGeom>
            <a:avLst/>
            <a:gdLst/>
            <a:ahLst/>
            <a:cxnLst/>
            <a:rect l="l" t="t" r="r" b="b"/>
            <a:pathLst>
              <a:path w="6306203" h="1655378">
                <a:moveTo>
                  <a:pt x="0" y="0"/>
                </a:moveTo>
                <a:lnTo>
                  <a:pt x="6306203" y="0"/>
                </a:lnTo>
                <a:lnTo>
                  <a:pt x="6306203" y="1655378"/>
                </a:lnTo>
                <a:lnTo>
                  <a:pt x="0" y="16553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351917" y="6393306"/>
            <a:ext cx="4517345" cy="3472709"/>
          </a:xfrm>
          <a:custGeom>
            <a:avLst/>
            <a:gdLst/>
            <a:ahLst/>
            <a:cxnLst/>
            <a:rect l="l" t="t" r="r" b="b"/>
            <a:pathLst>
              <a:path w="4517345" h="3472709">
                <a:moveTo>
                  <a:pt x="0" y="0"/>
                </a:moveTo>
                <a:lnTo>
                  <a:pt x="4517345" y="0"/>
                </a:lnTo>
                <a:lnTo>
                  <a:pt x="4517345" y="3472709"/>
                </a:lnTo>
                <a:lnTo>
                  <a:pt x="0" y="3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rot="-3685075">
            <a:off x="1019200" y="8573958"/>
            <a:ext cx="543620" cy="301256"/>
          </a:xfrm>
          <a:custGeom>
            <a:avLst/>
            <a:gdLst/>
            <a:ahLst/>
            <a:cxnLst/>
            <a:rect l="l" t="t" r="r" b="b"/>
            <a:pathLst>
              <a:path w="543620" h="301256">
                <a:moveTo>
                  <a:pt x="0" y="0"/>
                </a:moveTo>
                <a:lnTo>
                  <a:pt x="543619" y="0"/>
                </a:lnTo>
                <a:lnTo>
                  <a:pt x="543619" y="301256"/>
                </a:lnTo>
                <a:lnTo>
                  <a:pt x="0" y="3012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3937328" y="6393306"/>
            <a:ext cx="4106499" cy="3213335"/>
          </a:xfrm>
          <a:custGeom>
            <a:avLst/>
            <a:gdLst/>
            <a:ahLst/>
            <a:cxnLst/>
            <a:rect l="l" t="t" r="r" b="b"/>
            <a:pathLst>
              <a:path w="4106499" h="3213335">
                <a:moveTo>
                  <a:pt x="0" y="0"/>
                </a:moveTo>
                <a:lnTo>
                  <a:pt x="4106499" y="0"/>
                </a:lnTo>
                <a:lnTo>
                  <a:pt x="4106499" y="3213335"/>
                </a:lnTo>
                <a:lnTo>
                  <a:pt x="0" y="32133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5474983" y="7182036"/>
            <a:ext cx="1031189" cy="774681"/>
          </a:xfrm>
          <a:custGeom>
            <a:avLst/>
            <a:gdLst/>
            <a:ahLst/>
            <a:cxnLst/>
            <a:rect l="l" t="t" r="r" b="b"/>
            <a:pathLst>
              <a:path w="1031189" h="774681">
                <a:moveTo>
                  <a:pt x="0" y="0"/>
                </a:moveTo>
                <a:lnTo>
                  <a:pt x="1031189" y="0"/>
                </a:lnTo>
                <a:lnTo>
                  <a:pt x="1031189" y="774680"/>
                </a:lnTo>
                <a:lnTo>
                  <a:pt x="0" y="7746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6E050-B2F7-4396-75B7-CFAE90486559}"/>
              </a:ext>
            </a:extLst>
          </p:cNvPr>
          <p:cNvSpPr txBox="1"/>
          <p:nvPr/>
        </p:nvSpPr>
        <p:spPr>
          <a:xfrm>
            <a:off x="6123369" y="643979"/>
            <a:ext cx="6046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JAWABANNYA ADALAH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52506-8A91-6A08-DDEE-AF7AB119ED16}"/>
              </a:ext>
            </a:extLst>
          </p:cNvPr>
          <p:cNvSpPr txBox="1"/>
          <p:nvPr/>
        </p:nvSpPr>
        <p:spPr>
          <a:xfrm>
            <a:off x="6591359" y="2667159"/>
            <a:ext cx="4849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400" dirty="0"/>
              <a:t> B. </a:t>
            </a:r>
            <a:r>
              <a:rPr lang="en-ID" sz="2400" dirty="0" err="1"/>
              <a:t>Menggabungkan</a:t>
            </a:r>
            <a:r>
              <a:rPr lang="en-ID" sz="2400" dirty="0"/>
              <a:t> </a:t>
            </a:r>
            <a:r>
              <a:rPr lang="en-ID" sz="2400" dirty="0" err="1"/>
              <a:t>tabel</a:t>
            </a:r>
            <a:r>
              <a:rPr lang="en-ID" sz="2400" dirty="0"/>
              <a:t> orders dan customers </a:t>
            </a:r>
            <a:r>
              <a:rPr lang="en-ID" sz="2400" dirty="0" err="1"/>
              <a:t>berdasarkan</a:t>
            </a:r>
            <a:r>
              <a:rPr lang="en-ID" sz="2400" dirty="0"/>
              <a:t> </a:t>
            </a:r>
            <a:r>
              <a:rPr lang="en-ID" sz="2400" dirty="0" err="1"/>
              <a:t>kecocokan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CustID</a:t>
            </a:r>
            <a:r>
              <a:rPr lang="en-ID" sz="2400" dirty="0"/>
              <a:t> di </a:t>
            </a:r>
            <a:r>
              <a:rPr lang="en-ID" sz="2400" dirty="0" err="1"/>
              <a:t>tabel</a:t>
            </a:r>
            <a:r>
              <a:rPr lang="en-ID" sz="2400" dirty="0"/>
              <a:t> orders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CustomerID</a:t>
            </a:r>
            <a:r>
              <a:rPr lang="en-ID" sz="2400" dirty="0"/>
              <a:t> di </a:t>
            </a:r>
            <a:r>
              <a:rPr lang="en-ID" sz="2400" dirty="0" err="1"/>
              <a:t>tabel</a:t>
            </a:r>
            <a:r>
              <a:rPr lang="en-ID" sz="2400" dirty="0"/>
              <a:t> customers, </a:t>
            </a:r>
            <a:r>
              <a:rPr lang="en-ID" sz="2400" dirty="0" err="1"/>
              <a:t>lalu</a:t>
            </a:r>
            <a:r>
              <a:rPr lang="en-ID" sz="2400" dirty="0"/>
              <a:t> </a:t>
            </a:r>
            <a:r>
              <a:rPr lang="en-ID" sz="2400" dirty="0" err="1"/>
              <a:t>menampilkan</a:t>
            </a:r>
            <a:r>
              <a:rPr lang="en-ID" sz="2400" dirty="0"/>
              <a:t> detail </a:t>
            </a:r>
            <a:r>
              <a:rPr lang="en-ID" sz="2400" dirty="0" err="1"/>
              <a:t>pesanan</a:t>
            </a:r>
            <a:r>
              <a:rPr lang="en-ID" sz="2400" dirty="0"/>
              <a:t> dan </a:t>
            </a:r>
            <a:r>
              <a:rPr lang="en-ID" sz="2400" dirty="0" err="1"/>
              <a:t>informasi</a:t>
            </a:r>
            <a:r>
              <a:rPr lang="en-ID" sz="2400" dirty="0"/>
              <a:t> </a:t>
            </a:r>
            <a:r>
              <a:rPr lang="en-ID" sz="2400" dirty="0" err="1"/>
              <a:t>pelanggan</a:t>
            </a:r>
            <a:r>
              <a:rPr lang="en-ID" sz="2400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1931941" flipH="1">
            <a:off x="1533516" y="357258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1275739" y="0"/>
                </a:moveTo>
                <a:lnTo>
                  <a:pt x="0" y="0"/>
                </a:lnTo>
                <a:lnTo>
                  <a:pt x="0" y="1342884"/>
                </a:lnTo>
                <a:lnTo>
                  <a:pt x="1275739" y="1342884"/>
                </a:lnTo>
                <a:lnTo>
                  <a:pt x="12757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6" action="ppaction://hlinksldjump"/>
          </p:cNvPr>
          <p:cNvSpPr/>
          <p:nvPr/>
        </p:nvSpPr>
        <p:spPr>
          <a:xfrm>
            <a:off x="3853689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7" y="0"/>
                </a:lnTo>
                <a:lnTo>
                  <a:pt x="3411967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8" action="ppaction://hlinksldjump"/>
          </p:cNvPr>
          <p:cNvSpPr/>
          <p:nvPr/>
        </p:nvSpPr>
        <p:spPr>
          <a:xfrm>
            <a:off x="11377832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6" action="ppaction://hlinksldjump"/>
          </p:cNvPr>
          <p:cNvSpPr/>
          <p:nvPr/>
        </p:nvSpPr>
        <p:spPr>
          <a:xfrm rot="6680891">
            <a:off x="5031544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7" y="0"/>
                </a:lnTo>
                <a:lnTo>
                  <a:pt x="1056257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8" action="ppaction://hlinksldjump"/>
          </p:cNvPr>
          <p:cNvSpPr/>
          <p:nvPr/>
        </p:nvSpPr>
        <p:spPr>
          <a:xfrm>
            <a:off x="12740605" y="7844194"/>
            <a:ext cx="686421" cy="1139289"/>
          </a:xfrm>
          <a:custGeom>
            <a:avLst/>
            <a:gdLst/>
            <a:ahLst/>
            <a:cxnLst/>
            <a:rect l="l" t="t" r="r" b="b"/>
            <a:pathLst>
              <a:path w="686421" h="1139289">
                <a:moveTo>
                  <a:pt x="0" y="0"/>
                </a:moveTo>
                <a:lnTo>
                  <a:pt x="686422" y="0"/>
                </a:lnTo>
                <a:lnTo>
                  <a:pt x="686422" y="1139288"/>
                </a:lnTo>
                <a:lnTo>
                  <a:pt x="0" y="11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3794347" y="5720119"/>
            <a:ext cx="1990906" cy="2672357"/>
          </a:xfrm>
          <a:custGeom>
            <a:avLst/>
            <a:gdLst/>
            <a:ahLst/>
            <a:cxnLst/>
            <a:rect l="l" t="t" r="r" b="b"/>
            <a:pathLst>
              <a:path w="1990906" h="2672357">
                <a:moveTo>
                  <a:pt x="0" y="0"/>
                </a:moveTo>
                <a:lnTo>
                  <a:pt x="1990906" y="0"/>
                </a:lnTo>
                <a:lnTo>
                  <a:pt x="1990906" y="2672357"/>
                </a:lnTo>
                <a:lnTo>
                  <a:pt x="0" y="26723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483C8-A955-A08F-1CA0-3134EC121DB8}"/>
              </a:ext>
            </a:extLst>
          </p:cNvPr>
          <p:cNvSpPr txBox="1"/>
          <p:nvPr/>
        </p:nvSpPr>
        <p:spPr>
          <a:xfrm>
            <a:off x="6477239" y="534076"/>
            <a:ext cx="6316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SOAL PILIHAN GANDA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50DC3-1DF7-8EF7-FD51-9F8F40EF2F05}"/>
              </a:ext>
            </a:extLst>
          </p:cNvPr>
          <p:cNvSpPr txBox="1"/>
          <p:nvPr/>
        </p:nvSpPr>
        <p:spPr>
          <a:xfrm>
            <a:off x="5553532" y="2015779"/>
            <a:ext cx="7180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/>
              <a:t>Query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query yang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kondisi</a:t>
            </a:r>
            <a:r>
              <a:rPr lang="en-ID" sz="2400" dirty="0"/>
              <a:t> yang </a:t>
            </a:r>
            <a:r>
              <a:rPr lang="en-ID" sz="2400" dirty="0" err="1"/>
              <a:t>harus</a:t>
            </a:r>
            <a:r>
              <a:rPr lang="en-ID" sz="2400" dirty="0"/>
              <a:t> di </a:t>
            </a:r>
            <a:r>
              <a:rPr lang="en-ID" sz="2400" dirty="0" err="1"/>
              <a:t>penuhi</a:t>
            </a:r>
            <a:r>
              <a:rPr lang="en-ID" sz="2400" dirty="0"/>
              <a:t> oleh </a:t>
            </a:r>
            <a:r>
              <a:rPr lang="en-ID" sz="2400" dirty="0" err="1"/>
              <a:t>suatu</a:t>
            </a:r>
            <a:r>
              <a:rPr lang="en-ID" sz="2400" dirty="0"/>
              <a:t> </a:t>
            </a:r>
            <a:r>
              <a:rPr lang="en-ID" sz="2400" dirty="0" err="1"/>
              <a:t>kelompok</a:t>
            </a:r>
            <a:r>
              <a:rPr lang="en-ID" sz="2400" dirty="0"/>
              <a:t> data agar </a:t>
            </a:r>
            <a:r>
              <a:rPr lang="en-ID" sz="2400" dirty="0" err="1"/>
              <a:t>bisa</a:t>
            </a:r>
            <a:r>
              <a:rPr lang="en-ID" sz="2400" dirty="0"/>
              <a:t> di </a:t>
            </a:r>
            <a:r>
              <a:rPr lang="en-ID" sz="2400" dirty="0" err="1"/>
              <a:t>tampilkan</a:t>
            </a:r>
            <a:r>
              <a:rPr lang="en-ID" sz="2400" dirty="0"/>
              <a:t> dan juga query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cara</a:t>
            </a:r>
            <a:r>
              <a:rPr lang="en-ID" sz="2400" dirty="0"/>
              <a:t> </a:t>
            </a:r>
            <a:r>
              <a:rPr lang="en-ID" sz="2400" dirty="0" err="1"/>
              <a:t>kerja</a:t>
            </a:r>
            <a:r>
              <a:rPr lang="en-ID" sz="2400" dirty="0"/>
              <a:t> yang </a:t>
            </a:r>
            <a:r>
              <a:rPr lang="en-ID" sz="2400" dirty="0" err="1"/>
              <a:t>mirip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query WHERE</a:t>
            </a:r>
          </a:p>
          <a:p>
            <a:r>
              <a:rPr lang="en-ID" sz="2400" dirty="0"/>
              <a:t>A. PWD</a:t>
            </a:r>
          </a:p>
          <a:p>
            <a:r>
              <a:rPr lang="en-ID" sz="2400" dirty="0"/>
              <a:t>B. ORDER BY</a:t>
            </a:r>
          </a:p>
          <a:p>
            <a:r>
              <a:rPr lang="en-ID" sz="2400" dirty="0"/>
              <a:t>C. GROUB BY</a:t>
            </a:r>
          </a:p>
          <a:p>
            <a:r>
              <a:rPr lang="en-ID" sz="2400" dirty="0"/>
              <a:t>D. HAVING</a:t>
            </a:r>
          </a:p>
          <a:p>
            <a:r>
              <a:rPr lang="en-ID" sz="2400" dirty="0"/>
              <a:t>E. ORDER BY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834194" y="5465232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hlinkClick r:id="rId5" action="ppaction://hlinksldjump"/>
          </p:cNvPr>
          <p:cNvSpPr/>
          <p:nvPr/>
        </p:nvSpPr>
        <p:spPr>
          <a:xfrm>
            <a:off x="7438016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5" action="ppaction://hlinksldjump"/>
          </p:cNvPr>
          <p:cNvSpPr/>
          <p:nvPr/>
        </p:nvSpPr>
        <p:spPr>
          <a:xfrm rot="6680891">
            <a:off x="8615871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8" y="0"/>
                </a:lnTo>
                <a:lnTo>
                  <a:pt x="1056258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3497483">
            <a:off x="169099" y="-61589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0" y="0"/>
                </a:moveTo>
                <a:lnTo>
                  <a:pt x="2843633" y="0"/>
                </a:lnTo>
                <a:lnTo>
                  <a:pt x="2843633" y="3231402"/>
                </a:lnTo>
                <a:lnTo>
                  <a:pt x="0" y="3231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3227034">
            <a:off x="2577643" y="-101206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3532793">
            <a:off x="10667775" y="-492653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1429164">
            <a:off x="1159883" y="5860971"/>
            <a:ext cx="2202002" cy="2202002"/>
          </a:xfrm>
          <a:custGeom>
            <a:avLst/>
            <a:gdLst/>
            <a:ahLst/>
            <a:cxnLst/>
            <a:rect l="l" t="t" r="r" b="b"/>
            <a:pathLst>
              <a:path w="2202002" h="2202002">
                <a:moveTo>
                  <a:pt x="0" y="0"/>
                </a:moveTo>
                <a:lnTo>
                  <a:pt x="2202002" y="0"/>
                </a:lnTo>
                <a:lnTo>
                  <a:pt x="2202002" y="2202002"/>
                </a:lnTo>
                <a:lnTo>
                  <a:pt x="0" y="2202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E75F-82FE-EE60-EF85-42CC69C22C3F}"/>
              </a:ext>
            </a:extLst>
          </p:cNvPr>
          <p:cNvSpPr txBox="1"/>
          <p:nvPr/>
        </p:nvSpPr>
        <p:spPr>
          <a:xfrm>
            <a:off x="6044596" y="615089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JAWABANNYA ADALAH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CF1A9-40C9-B052-1D59-D4EC183DF224}"/>
              </a:ext>
            </a:extLst>
          </p:cNvPr>
          <p:cNvSpPr txBox="1"/>
          <p:nvPr/>
        </p:nvSpPr>
        <p:spPr>
          <a:xfrm>
            <a:off x="8013672" y="3462329"/>
            <a:ext cx="200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D. HAVING</a:t>
            </a:r>
            <a:endParaRPr lang="en-ID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1931941" flipH="1">
            <a:off x="1533516" y="357258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1275739" y="0"/>
                </a:moveTo>
                <a:lnTo>
                  <a:pt x="0" y="0"/>
                </a:lnTo>
                <a:lnTo>
                  <a:pt x="0" y="1342884"/>
                </a:lnTo>
                <a:lnTo>
                  <a:pt x="1275739" y="1342884"/>
                </a:lnTo>
                <a:lnTo>
                  <a:pt x="12757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1398986" flipH="1">
            <a:off x="15002051" y="6212417"/>
            <a:ext cx="1479463" cy="1377750"/>
          </a:xfrm>
          <a:custGeom>
            <a:avLst/>
            <a:gdLst/>
            <a:ahLst/>
            <a:cxnLst/>
            <a:rect l="l" t="t" r="r" b="b"/>
            <a:pathLst>
              <a:path w="1479463" h="1377750">
                <a:moveTo>
                  <a:pt x="1479463" y="0"/>
                </a:moveTo>
                <a:lnTo>
                  <a:pt x="0" y="0"/>
                </a:lnTo>
                <a:lnTo>
                  <a:pt x="0" y="1377751"/>
                </a:lnTo>
                <a:lnTo>
                  <a:pt x="1479463" y="1377751"/>
                </a:lnTo>
                <a:lnTo>
                  <a:pt x="147946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425548" y="540471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7" action="ppaction://hlinksldjump"/>
          </p:cNvPr>
          <p:cNvSpPr/>
          <p:nvPr/>
        </p:nvSpPr>
        <p:spPr>
          <a:xfrm>
            <a:off x="3853689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7" y="0"/>
                </a:lnTo>
                <a:lnTo>
                  <a:pt x="3411967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9" action="ppaction://hlinksldjump"/>
          </p:cNvPr>
          <p:cNvSpPr/>
          <p:nvPr/>
        </p:nvSpPr>
        <p:spPr>
          <a:xfrm>
            <a:off x="11377832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7" action="ppaction://hlinksldjump"/>
          </p:cNvPr>
          <p:cNvSpPr/>
          <p:nvPr/>
        </p:nvSpPr>
        <p:spPr>
          <a:xfrm rot="6680891">
            <a:off x="5031544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7" y="0"/>
                </a:lnTo>
                <a:lnTo>
                  <a:pt x="1056257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>
            <a:hlinkClick r:id="rId9" action="ppaction://hlinksldjump"/>
          </p:cNvPr>
          <p:cNvSpPr/>
          <p:nvPr/>
        </p:nvSpPr>
        <p:spPr>
          <a:xfrm>
            <a:off x="12740605" y="7844194"/>
            <a:ext cx="686421" cy="1139289"/>
          </a:xfrm>
          <a:custGeom>
            <a:avLst/>
            <a:gdLst/>
            <a:ahLst/>
            <a:cxnLst/>
            <a:rect l="l" t="t" r="r" b="b"/>
            <a:pathLst>
              <a:path w="686421" h="1139289">
                <a:moveTo>
                  <a:pt x="0" y="0"/>
                </a:moveTo>
                <a:lnTo>
                  <a:pt x="686422" y="0"/>
                </a:lnTo>
                <a:lnTo>
                  <a:pt x="686422" y="1139288"/>
                </a:lnTo>
                <a:lnTo>
                  <a:pt x="0" y="11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3527287" y="6209575"/>
            <a:ext cx="3094979" cy="1617127"/>
          </a:xfrm>
          <a:custGeom>
            <a:avLst/>
            <a:gdLst/>
            <a:ahLst/>
            <a:cxnLst/>
            <a:rect l="l" t="t" r="r" b="b"/>
            <a:pathLst>
              <a:path w="3094979" h="1617127">
                <a:moveTo>
                  <a:pt x="0" y="0"/>
                </a:moveTo>
                <a:lnTo>
                  <a:pt x="3094979" y="0"/>
                </a:lnTo>
                <a:lnTo>
                  <a:pt x="3094979" y="1617127"/>
                </a:lnTo>
                <a:lnTo>
                  <a:pt x="0" y="16171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7B27C-FCA2-412C-D2B3-203106CCEBE3}"/>
              </a:ext>
            </a:extLst>
          </p:cNvPr>
          <p:cNvSpPr txBox="1"/>
          <p:nvPr/>
        </p:nvSpPr>
        <p:spPr>
          <a:xfrm>
            <a:off x="2849993" y="1715246"/>
            <a:ext cx="12579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/>
              <a:t>SELECT MAX(</a:t>
            </a:r>
            <a:r>
              <a:rPr lang="en-ID" sz="2400" dirty="0" err="1"/>
              <a:t>jabatan</a:t>
            </a:r>
            <a:r>
              <a:rPr lang="en-ID" sz="2400" dirty="0"/>
              <a:t>) AS </a:t>
            </a:r>
            <a:r>
              <a:rPr lang="en-ID" sz="2400" dirty="0" err="1"/>
              <a:t>Jabatan_tertinggi</a:t>
            </a:r>
            <a:r>
              <a:rPr lang="en-ID" sz="2400" dirty="0"/>
              <a:t>, MIN(</a:t>
            </a:r>
            <a:r>
              <a:rPr lang="en-ID" sz="2400" dirty="0" err="1"/>
              <a:t>jabatan</a:t>
            </a:r>
            <a:r>
              <a:rPr lang="en-ID" sz="2400" dirty="0"/>
              <a:t>) AS </a:t>
            </a:r>
            <a:r>
              <a:rPr lang="en-ID" sz="2400" dirty="0" err="1"/>
              <a:t>Jabatan_terendah</a:t>
            </a:r>
            <a:r>
              <a:rPr lang="en-ID" sz="2400" dirty="0"/>
              <a:t> FROM </a:t>
            </a:r>
            <a:r>
              <a:rPr lang="en-ID" sz="2400" dirty="0" err="1"/>
              <a:t>pegawai</a:t>
            </a:r>
            <a:r>
              <a:rPr lang="en-ID" sz="2400" dirty="0"/>
              <a:t> WHERE </a:t>
            </a:r>
            <a:r>
              <a:rPr lang="en-ID" sz="2400" dirty="0" err="1"/>
              <a:t>Gaji</a:t>
            </a:r>
            <a:r>
              <a:rPr lang="en-ID" sz="2400" dirty="0"/>
              <a:t> &gt; 10000;</a:t>
            </a:r>
          </a:p>
          <a:p>
            <a:r>
              <a:rPr lang="en-ID" sz="2400" dirty="0" err="1"/>
              <a:t>dari</a:t>
            </a:r>
            <a:r>
              <a:rPr lang="en-ID" sz="2400" dirty="0"/>
              <a:t> query di </a:t>
            </a:r>
            <a:r>
              <a:rPr lang="en-ID" sz="2400" dirty="0" err="1"/>
              <a:t>atas</a:t>
            </a:r>
            <a:r>
              <a:rPr lang="en-ID" sz="2400" dirty="0"/>
              <a:t> yang </a:t>
            </a:r>
            <a:r>
              <a:rPr lang="en-ID" sz="2400" dirty="0" err="1"/>
              <a:t>manakah</a:t>
            </a:r>
            <a:r>
              <a:rPr lang="en-ID" sz="2400" dirty="0"/>
              <a:t> </a:t>
            </a:r>
            <a:r>
              <a:rPr lang="en-ID" sz="2400" dirty="0" err="1"/>
              <a:t>fungsi</a:t>
            </a:r>
            <a:r>
              <a:rPr lang="en-ID" sz="2400" dirty="0"/>
              <a:t> yang </a:t>
            </a:r>
            <a:r>
              <a:rPr lang="en-ID" sz="2400" dirty="0" err="1"/>
              <a:t>benar</a:t>
            </a:r>
            <a:r>
              <a:rPr lang="en-ID" sz="2400" dirty="0"/>
              <a:t> </a:t>
            </a:r>
            <a:r>
              <a:rPr lang="en-ID" sz="2400" dirty="0" err="1"/>
              <a:t>tentang</a:t>
            </a:r>
            <a:r>
              <a:rPr lang="en-ID" sz="2400" dirty="0"/>
              <a:t> query di </a:t>
            </a:r>
            <a:r>
              <a:rPr lang="en-ID" sz="2400" dirty="0" err="1"/>
              <a:t>atas</a:t>
            </a:r>
            <a:endParaRPr lang="en-ID" sz="2400" dirty="0"/>
          </a:p>
          <a:p>
            <a:r>
              <a:rPr lang="en-ID" sz="2400" dirty="0"/>
              <a:t>  A. </a:t>
            </a:r>
            <a:r>
              <a:rPr lang="en-ID" sz="2400" dirty="0" err="1"/>
              <a:t>Menampilkan</a:t>
            </a:r>
            <a:r>
              <a:rPr lang="en-ID" sz="2400" dirty="0"/>
              <a:t> </a:t>
            </a:r>
            <a:r>
              <a:rPr lang="en-ID" sz="2400" dirty="0" err="1"/>
              <a:t>jumlah</a:t>
            </a:r>
            <a:r>
              <a:rPr lang="en-ID" sz="2400" dirty="0"/>
              <a:t> total </a:t>
            </a:r>
            <a:r>
              <a:rPr lang="en-ID" sz="2400" dirty="0" err="1"/>
              <a:t>pegawai</a:t>
            </a:r>
            <a:r>
              <a:rPr lang="en-ID" sz="2400" dirty="0"/>
              <a:t> yang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gaji</a:t>
            </a:r>
            <a:r>
              <a:rPr lang="en-ID" sz="2400" dirty="0"/>
              <a:t> di </a:t>
            </a:r>
            <a:r>
              <a:rPr lang="en-ID" sz="2400" dirty="0" err="1"/>
              <a:t>atas</a:t>
            </a:r>
            <a:r>
              <a:rPr lang="en-ID" sz="2400" dirty="0"/>
              <a:t> 10.000.</a:t>
            </a:r>
          </a:p>
          <a:p>
            <a:endParaRPr lang="en-ID" sz="2400" dirty="0"/>
          </a:p>
          <a:p>
            <a:r>
              <a:rPr lang="en-ID" sz="2400" dirty="0"/>
              <a:t>  B. </a:t>
            </a:r>
            <a:r>
              <a:rPr lang="en-ID" sz="2400" dirty="0" err="1"/>
              <a:t>Menampilkan</a:t>
            </a:r>
            <a:r>
              <a:rPr lang="en-ID" sz="2400" dirty="0"/>
              <a:t> </a:t>
            </a:r>
            <a:r>
              <a:rPr lang="en-ID" sz="2400" dirty="0" err="1"/>
              <a:t>gaji</a:t>
            </a:r>
            <a:r>
              <a:rPr lang="en-ID" sz="2400" dirty="0"/>
              <a:t> </a:t>
            </a:r>
            <a:r>
              <a:rPr lang="en-ID" sz="2400" dirty="0" err="1"/>
              <a:t>tertinggi</a:t>
            </a:r>
            <a:r>
              <a:rPr lang="en-ID" sz="2400" dirty="0"/>
              <a:t> dan </a:t>
            </a:r>
            <a:r>
              <a:rPr lang="en-ID" sz="2400" dirty="0" err="1"/>
              <a:t>terendah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pegawai</a:t>
            </a:r>
            <a:r>
              <a:rPr lang="en-ID" sz="2400" dirty="0"/>
              <a:t> yang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jabatan</a:t>
            </a:r>
            <a:r>
              <a:rPr lang="en-ID" sz="2400" dirty="0"/>
              <a:t> </a:t>
            </a:r>
            <a:r>
              <a:rPr lang="en-ID" sz="2400" dirty="0" err="1"/>
              <a:t>tertentu</a:t>
            </a:r>
            <a:r>
              <a:rPr lang="en-ID" sz="2400" dirty="0"/>
              <a:t>.</a:t>
            </a:r>
          </a:p>
          <a:p>
            <a:endParaRPr lang="en-ID" sz="2400" dirty="0"/>
          </a:p>
          <a:p>
            <a:r>
              <a:rPr lang="en-ID" sz="2400" dirty="0"/>
              <a:t>  C. </a:t>
            </a:r>
            <a:r>
              <a:rPr lang="en-ID" sz="2400" dirty="0" err="1"/>
              <a:t>Menampilkan</a:t>
            </a:r>
            <a:r>
              <a:rPr lang="en-ID" sz="2400" dirty="0"/>
              <a:t> </a:t>
            </a:r>
            <a:r>
              <a:rPr lang="en-ID" sz="2400" dirty="0" err="1"/>
              <a:t>jabatan</a:t>
            </a:r>
            <a:r>
              <a:rPr lang="en-ID" sz="2400" dirty="0"/>
              <a:t> </a:t>
            </a:r>
            <a:r>
              <a:rPr lang="en-ID" sz="2400" dirty="0" err="1"/>
              <a:t>tertinggi</a:t>
            </a:r>
            <a:r>
              <a:rPr lang="en-ID" sz="2400" dirty="0"/>
              <a:t> dan </a:t>
            </a:r>
            <a:r>
              <a:rPr lang="en-ID" sz="2400" dirty="0" err="1"/>
              <a:t>terendah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pegawai</a:t>
            </a:r>
            <a:r>
              <a:rPr lang="en-ID" sz="2400" dirty="0"/>
              <a:t> yang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gaji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10.000.</a:t>
            </a:r>
          </a:p>
          <a:p>
            <a:endParaRPr lang="en-ID" sz="2400" dirty="0"/>
          </a:p>
          <a:p>
            <a:r>
              <a:rPr lang="en-ID" sz="2400" dirty="0"/>
              <a:t>  D. </a:t>
            </a:r>
            <a:r>
              <a:rPr lang="en-ID" sz="2400" dirty="0" err="1"/>
              <a:t>Menampilkan</a:t>
            </a:r>
            <a:r>
              <a:rPr lang="en-ID" sz="2400" dirty="0"/>
              <a:t> </a:t>
            </a:r>
            <a:r>
              <a:rPr lang="en-ID" sz="2400" dirty="0" err="1"/>
              <a:t>jumlah</a:t>
            </a:r>
            <a:r>
              <a:rPr lang="en-ID" sz="2400" dirty="0"/>
              <a:t> total </a:t>
            </a:r>
            <a:r>
              <a:rPr lang="en-ID" sz="2400" dirty="0" err="1"/>
              <a:t>gaji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semua</a:t>
            </a:r>
            <a:r>
              <a:rPr lang="en-ID" sz="2400" dirty="0"/>
              <a:t> </a:t>
            </a:r>
            <a:r>
              <a:rPr lang="en-ID" sz="2400" dirty="0" err="1"/>
              <a:t>pegawai</a:t>
            </a:r>
            <a:r>
              <a:rPr lang="en-ID" sz="2400" dirty="0"/>
              <a:t> di </a:t>
            </a:r>
            <a:r>
              <a:rPr lang="en-ID" sz="2400" dirty="0" err="1"/>
              <a:t>perusahaan</a:t>
            </a:r>
            <a:r>
              <a:rPr lang="en-ID" sz="2400" dirty="0"/>
              <a:t>.</a:t>
            </a:r>
          </a:p>
          <a:p>
            <a:endParaRPr lang="en-ID" sz="2400" dirty="0"/>
          </a:p>
          <a:p>
            <a:r>
              <a:rPr lang="en-ID" sz="2400" dirty="0"/>
              <a:t>  E. </a:t>
            </a:r>
            <a:r>
              <a:rPr lang="en-ID" sz="2400" dirty="0" err="1"/>
              <a:t>Menampilkan</a:t>
            </a:r>
            <a:r>
              <a:rPr lang="en-ID" sz="2400" dirty="0"/>
              <a:t> </a:t>
            </a:r>
            <a:r>
              <a:rPr lang="en-ID" sz="2400" dirty="0" err="1"/>
              <a:t>nama</a:t>
            </a:r>
            <a:r>
              <a:rPr lang="en-ID" sz="2400" dirty="0"/>
              <a:t> </a:t>
            </a:r>
            <a:r>
              <a:rPr lang="en-ID" sz="2400" dirty="0" err="1"/>
              <a:t>pegawai</a:t>
            </a:r>
            <a:r>
              <a:rPr lang="en-ID" sz="2400" dirty="0"/>
              <a:t> yang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jabatan</a:t>
            </a:r>
            <a:r>
              <a:rPr lang="en-ID" sz="2400" dirty="0"/>
              <a:t> </a:t>
            </a:r>
            <a:r>
              <a:rPr lang="en-ID" sz="2400" dirty="0" err="1"/>
              <a:t>tertinggi</a:t>
            </a:r>
            <a:r>
              <a:rPr lang="en-ID" sz="2400" dirty="0"/>
              <a:t> dan </a:t>
            </a:r>
            <a:r>
              <a:rPr lang="en-ID" sz="2400" dirty="0" err="1"/>
              <a:t>terendah</a:t>
            </a:r>
            <a:r>
              <a:rPr lang="en-ID" sz="24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10418-1F83-92FD-8B79-9045FCB47716}"/>
              </a:ext>
            </a:extLst>
          </p:cNvPr>
          <p:cNvSpPr txBox="1"/>
          <p:nvPr/>
        </p:nvSpPr>
        <p:spPr>
          <a:xfrm>
            <a:off x="5867399" y="640621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SOAL PILIHAN GANDA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hlinkClick r:id="rId5" action="ppaction://hlinksldjump"/>
          </p:cNvPr>
          <p:cNvSpPr/>
          <p:nvPr/>
        </p:nvSpPr>
        <p:spPr>
          <a:xfrm>
            <a:off x="7438016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5" action="ppaction://hlinksldjump"/>
          </p:cNvPr>
          <p:cNvSpPr/>
          <p:nvPr/>
        </p:nvSpPr>
        <p:spPr>
          <a:xfrm rot="6680891">
            <a:off x="8615871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8" y="0"/>
                </a:lnTo>
                <a:lnTo>
                  <a:pt x="1056258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3497483">
            <a:off x="169099" y="-61589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0" y="0"/>
                </a:moveTo>
                <a:lnTo>
                  <a:pt x="2843633" y="0"/>
                </a:lnTo>
                <a:lnTo>
                  <a:pt x="2843633" y="3231402"/>
                </a:lnTo>
                <a:lnTo>
                  <a:pt x="0" y="3231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3227034">
            <a:off x="2577643" y="-101206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3532793">
            <a:off x="10667775" y="-492653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4764759" y="5712240"/>
            <a:ext cx="2688116" cy="2688116"/>
          </a:xfrm>
          <a:custGeom>
            <a:avLst/>
            <a:gdLst/>
            <a:ahLst/>
            <a:cxnLst/>
            <a:rect l="l" t="t" r="r" b="b"/>
            <a:pathLst>
              <a:path w="2688116" h="2688116">
                <a:moveTo>
                  <a:pt x="0" y="0"/>
                </a:moveTo>
                <a:lnTo>
                  <a:pt x="2688115" y="0"/>
                </a:lnTo>
                <a:lnTo>
                  <a:pt x="2688115" y="2688116"/>
                </a:lnTo>
                <a:lnTo>
                  <a:pt x="0" y="2688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00EE9-E304-E5CC-72DE-E2AF24285E9E}"/>
              </a:ext>
            </a:extLst>
          </p:cNvPr>
          <p:cNvSpPr txBox="1"/>
          <p:nvPr/>
        </p:nvSpPr>
        <p:spPr>
          <a:xfrm>
            <a:off x="6207669" y="615089"/>
            <a:ext cx="5872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JAWABANNYA ADALAH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BA9646-CF88-0D9B-2895-98DE6E0EE48A}"/>
              </a:ext>
            </a:extLst>
          </p:cNvPr>
          <p:cNvSpPr txBox="1"/>
          <p:nvPr/>
        </p:nvSpPr>
        <p:spPr>
          <a:xfrm>
            <a:off x="5848667" y="2952814"/>
            <a:ext cx="632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/>
              <a:t> C. </a:t>
            </a:r>
            <a:r>
              <a:rPr lang="en-ID" sz="2800" dirty="0" err="1"/>
              <a:t>Menampilkan</a:t>
            </a:r>
            <a:r>
              <a:rPr lang="en-ID" sz="2800" dirty="0"/>
              <a:t> </a:t>
            </a:r>
            <a:r>
              <a:rPr lang="en-ID" sz="2800" dirty="0" err="1"/>
              <a:t>jabatan</a:t>
            </a:r>
            <a:r>
              <a:rPr lang="en-ID" sz="2800" dirty="0"/>
              <a:t> </a:t>
            </a:r>
            <a:r>
              <a:rPr lang="en-ID" sz="2800" dirty="0" err="1"/>
              <a:t>tertinggi</a:t>
            </a:r>
            <a:r>
              <a:rPr lang="en-ID" sz="2800" dirty="0"/>
              <a:t> dan </a:t>
            </a:r>
            <a:r>
              <a:rPr lang="en-ID" sz="2800" dirty="0" err="1"/>
              <a:t>terendah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pegawai</a:t>
            </a:r>
            <a:r>
              <a:rPr lang="en-ID" sz="2800" dirty="0"/>
              <a:t> yang </a:t>
            </a:r>
            <a:r>
              <a:rPr lang="en-ID" sz="2800" dirty="0" err="1"/>
              <a:t>memiliki</a:t>
            </a:r>
            <a:r>
              <a:rPr lang="en-ID" sz="2800" dirty="0"/>
              <a:t> </a:t>
            </a:r>
            <a:r>
              <a:rPr lang="en-ID" sz="2800" dirty="0" err="1"/>
              <a:t>gaji</a:t>
            </a:r>
            <a:r>
              <a:rPr lang="en-ID" sz="2800" dirty="0"/>
              <a:t> </a:t>
            </a:r>
            <a:r>
              <a:rPr lang="en-ID" sz="2800" dirty="0" err="1"/>
              <a:t>lebih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10.000.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1931941" flipH="1">
            <a:off x="1533516" y="357258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1275739" y="0"/>
                </a:moveTo>
                <a:lnTo>
                  <a:pt x="0" y="0"/>
                </a:lnTo>
                <a:lnTo>
                  <a:pt x="0" y="1342884"/>
                </a:lnTo>
                <a:lnTo>
                  <a:pt x="1275739" y="1342884"/>
                </a:lnTo>
                <a:lnTo>
                  <a:pt x="12757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1398986" flipH="1">
            <a:off x="15002051" y="6212417"/>
            <a:ext cx="1479463" cy="1377750"/>
          </a:xfrm>
          <a:custGeom>
            <a:avLst/>
            <a:gdLst/>
            <a:ahLst/>
            <a:cxnLst/>
            <a:rect l="l" t="t" r="r" b="b"/>
            <a:pathLst>
              <a:path w="1479463" h="1377750">
                <a:moveTo>
                  <a:pt x="1479463" y="0"/>
                </a:moveTo>
                <a:lnTo>
                  <a:pt x="0" y="0"/>
                </a:lnTo>
                <a:lnTo>
                  <a:pt x="0" y="1377751"/>
                </a:lnTo>
                <a:lnTo>
                  <a:pt x="1479463" y="1377751"/>
                </a:lnTo>
                <a:lnTo>
                  <a:pt x="147946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7" action="ppaction://hlinksldjump"/>
          </p:cNvPr>
          <p:cNvSpPr/>
          <p:nvPr/>
        </p:nvSpPr>
        <p:spPr>
          <a:xfrm>
            <a:off x="3853689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7" y="0"/>
                </a:lnTo>
                <a:lnTo>
                  <a:pt x="3411967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9" action="ppaction://hlinksldjump"/>
          </p:cNvPr>
          <p:cNvSpPr/>
          <p:nvPr/>
        </p:nvSpPr>
        <p:spPr>
          <a:xfrm>
            <a:off x="11377832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7" action="ppaction://hlinksldjump"/>
          </p:cNvPr>
          <p:cNvSpPr/>
          <p:nvPr/>
        </p:nvSpPr>
        <p:spPr>
          <a:xfrm rot="6680891">
            <a:off x="5031544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7" y="0"/>
                </a:lnTo>
                <a:lnTo>
                  <a:pt x="1056257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>
            <a:hlinkClick r:id="rId9" action="ppaction://hlinksldjump"/>
          </p:cNvPr>
          <p:cNvSpPr/>
          <p:nvPr/>
        </p:nvSpPr>
        <p:spPr>
          <a:xfrm>
            <a:off x="12740605" y="7844194"/>
            <a:ext cx="686421" cy="1139289"/>
          </a:xfrm>
          <a:custGeom>
            <a:avLst/>
            <a:gdLst/>
            <a:ahLst/>
            <a:cxnLst/>
            <a:rect l="l" t="t" r="r" b="b"/>
            <a:pathLst>
              <a:path w="686421" h="1139289">
                <a:moveTo>
                  <a:pt x="0" y="0"/>
                </a:moveTo>
                <a:lnTo>
                  <a:pt x="686422" y="0"/>
                </a:lnTo>
                <a:lnTo>
                  <a:pt x="686422" y="1139288"/>
                </a:lnTo>
                <a:lnTo>
                  <a:pt x="0" y="11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9814947" y="5683683"/>
            <a:ext cx="2925658" cy="3697514"/>
          </a:xfrm>
          <a:custGeom>
            <a:avLst/>
            <a:gdLst/>
            <a:ahLst/>
            <a:cxnLst/>
            <a:rect l="l" t="t" r="r" b="b"/>
            <a:pathLst>
              <a:path w="2925658" h="3697514">
                <a:moveTo>
                  <a:pt x="0" y="0"/>
                </a:moveTo>
                <a:lnTo>
                  <a:pt x="2925657" y="0"/>
                </a:lnTo>
                <a:lnTo>
                  <a:pt x="2925657" y="3697514"/>
                </a:lnTo>
                <a:lnTo>
                  <a:pt x="0" y="3697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A9B8717-D5DA-AFC6-3F83-60B3382183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03" y="1455234"/>
            <a:ext cx="5640287" cy="1835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F1F851-C8A3-CA21-31A5-13016A7134A9}"/>
              </a:ext>
            </a:extLst>
          </p:cNvPr>
          <p:cNvSpPr txBox="1"/>
          <p:nvPr/>
        </p:nvSpPr>
        <p:spPr>
          <a:xfrm>
            <a:off x="6248400" y="485460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SOAL PILIHAN GANDA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55326-2F2D-64E6-C45C-D9EB88DE8D48}"/>
              </a:ext>
            </a:extLst>
          </p:cNvPr>
          <p:cNvSpPr txBox="1"/>
          <p:nvPr/>
        </p:nvSpPr>
        <p:spPr>
          <a:xfrm>
            <a:off x="3444645" y="3347953"/>
            <a:ext cx="111118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UcPeriod"/>
            </a:pPr>
            <a:r>
              <a:rPr lang="en-ID" sz="2000" dirty="0"/>
              <a:t>SELECT MAX(</a:t>
            </a:r>
            <a:r>
              <a:rPr lang="en-ID" sz="2000" dirty="0" err="1"/>
              <a:t>jabatan</a:t>
            </a:r>
            <a:r>
              <a:rPr lang="en-ID" sz="2000" dirty="0"/>
              <a:t>) AS </a:t>
            </a:r>
            <a:r>
              <a:rPr lang="en-ID" sz="2000" dirty="0" err="1"/>
              <a:t>Jabatan_tertinggi</a:t>
            </a:r>
            <a:r>
              <a:rPr lang="en-ID" sz="2000" dirty="0"/>
              <a:t>, MIN(</a:t>
            </a:r>
            <a:r>
              <a:rPr lang="en-ID" sz="2000" dirty="0" err="1"/>
              <a:t>jabatan</a:t>
            </a:r>
            <a:r>
              <a:rPr lang="en-ID" sz="2000" dirty="0"/>
              <a:t>) AS </a:t>
            </a:r>
            <a:r>
              <a:rPr lang="en-ID" sz="2000" dirty="0" err="1"/>
              <a:t>Jabatan</a:t>
            </a:r>
            <a:r>
              <a:rPr lang="en-ID" sz="2000" dirty="0"/>
              <a:t> </a:t>
            </a:r>
            <a:r>
              <a:rPr lang="en-ID" sz="2000" dirty="0" err="1"/>
              <a:t>terendah</a:t>
            </a:r>
            <a:r>
              <a:rPr lang="en-ID" sz="2000" dirty="0"/>
              <a:t> FROM </a:t>
            </a:r>
            <a:r>
              <a:rPr lang="en-ID" sz="2000" dirty="0" err="1"/>
              <a:t>pegawai</a:t>
            </a:r>
            <a:r>
              <a:rPr lang="en-ID" sz="2000" dirty="0"/>
              <a:t>;</a:t>
            </a:r>
          </a:p>
          <a:p>
            <a:pPr marL="457200" indent="-457200">
              <a:buAutoNum type="alphaUcPeriod"/>
            </a:pPr>
            <a:r>
              <a:rPr lang="en-ID" sz="2000" dirty="0"/>
              <a:t>SELECT MAX(LENGTH(</a:t>
            </a:r>
            <a:r>
              <a:rPr lang="en-ID" sz="2000" dirty="0" err="1"/>
              <a:t>jabatan</a:t>
            </a:r>
            <a:r>
              <a:rPr lang="en-ID" sz="2000" dirty="0"/>
              <a:t>)) AS </a:t>
            </a:r>
            <a:r>
              <a:rPr lang="en-ID" sz="2000" dirty="0" err="1"/>
              <a:t>Jabatan_tertinggi</a:t>
            </a:r>
            <a:r>
              <a:rPr lang="en-ID" sz="2000" dirty="0"/>
              <a:t>,  MIN(LENGTH(</a:t>
            </a:r>
            <a:r>
              <a:rPr lang="en-ID" sz="2000" dirty="0" err="1"/>
              <a:t>jabatan</a:t>
            </a:r>
            <a:r>
              <a:rPr lang="en-ID" sz="2000" dirty="0"/>
              <a:t>)) AS </a:t>
            </a:r>
            <a:r>
              <a:rPr lang="en-ID" sz="2000" dirty="0" err="1"/>
              <a:t>Jabatan_terendah</a:t>
            </a:r>
            <a:r>
              <a:rPr lang="en-ID" sz="2000" dirty="0"/>
              <a:t> FROM </a:t>
            </a:r>
            <a:r>
              <a:rPr lang="en-ID" sz="2000" dirty="0" err="1"/>
              <a:t>pegawai</a:t>
            </a:r>
            <a:r>
              <a:rPr lang="en-ID" sz="2000" dirty="0"/>
              <a:t>;</a:t>
            </a:r>
          </a:p>
          <a:p>
            <a:pPr marL="457200" indent="-457200">
              <a:buAutoNum type="alphaUcPeriod"/>
            </a:pPr>
            <a:r>
              <a:rPr lang="en-ID" sz="2000" dirty="0"/>
              <a:t>SELECT MAX(</a:t>
            </a:r>
            <a:r>
              <a:rPr lang="en-ID" sz="2000" dirty="0" err="1"/>
              <a:t>jabatan</a:t>
            </a:r>
            <a:r>
              <a:rPr lang="en-ID" sz="2000" dirty="0"/>
              <a:t>) AS </a:t>
            </a:r>
            <a:r>
              <a:rPr lang="en-ID" sz="2000" dirty="0" err="1"/>
              <a:t>Jabatan_tertinggi</a:t>
            </a:r>
            <a:r>
              <a:rPr lang="en-ID" sz="2000" dirty="0"/>
              <a:t>, MIN(</a:t>
            </a:r>
            <a:r>
              <a:rPr lang="en-ID" sz="2000" dirty="0" err="1"/>
              <a:t>jabatan</a:t>
            </a:r>
            <a:r>
              <a:rPr lang="en-ID" sz="2000" dirty="0"/>
              <a:t>) AS </a:t>
            </a:r>
            <a:r>
              <a:rPr lang="en-ID" sz="2000" dirty="0" err="1"/>
              <a:t>Jabatan_terendah</a:t>
            </a:r>
            <a:r>
              <a:rPr lang="en-ID" sz="2000" dirty="0"/>
              <a:t> FROM </a:t>
            </a:r>
            <a:r>
              <a:rPr lang="en-ID" sz="2000" dirty="0" err="1"/>
              <a:t>pegawaiWHERE</a:t>
            </a:r>
            <a:r>
              <a:rPr lang="en-ID" sz="2000" dirty="0"/>
              <a:t> </a:t>
            </a:r>
            <a:r>
              <a:rPr lang="en-ID" sz="2000" dirty="0" err="1"/>
              <a:t>jabatan</a:t>
            </a:r>
            <a:r>
              <a:rPr lang="en-ID" sz="2000" dirty="0"/>
              <a:t> IS NOT NULL;</a:t>
            </a:r>
          </a:p>
          <a:p>
            <a:pPr marL="457200" indent="-457200">
              <a:buAutoNum type="alphaUcPeriod"/>
            </a:pPr>
            <a:r>
              <a:rPr lang="en-ID" sz="2000" dirty="0"/>
              <a:t>SELECT MAX(UPPER(</a:t>
            </a:r>
            <a:r>
              <a:rPr lang="en-ID" sz="2000" dirty="0" err="1"/>
              <a:t>jabatan</a:t>
            </a:r>
            <a:r>
              <a:rPr lang="en-ID" sz="2000" dirty="0"/>
              <a:t>)) AS </a:t>
            </a:r>
            <a:r>
              <a:rPr lang="en-ID" sz="2000" dirty="0" err="1"/>
              <a:t>Jabatan_tertinggi</a:t>
            </a:r>
            <a:r>
              <a:rPr lang="en-ID" sz="2000" dirty="0"/>
              <a:t>, MIN(UPPER(</a:t>
            </a:r>
            <a:r>
              <a:rPr lang="en-ID" sz="2000" dirty="0" err="1"/>
              <a:t>jabatan</a:t>
            </a:r>
            <a:r>
              <a:rPr lang="en-ID" sz="2000" dirty="0"/>
              <a:t>)) AS </a:t>
            </a:r>
            <a:r>
              <a:rPr lang="en-ID" sz="2000" dirty="0" err="1"/>
              <a:t>Jabatan_terendah</a:t>
            </a:r>
            <a:r>
              <a:rPr lang="en-ID" sz="2000" dirty="0"/>
              <a:t> FROM </a:t>
            </a:r>
            <a:r>
              <a:rPr lang="en-ID" sz="2000" dirty="0" err="1"/>
              <a:t>pegawai</a:t>
            </a:r>
            <a:r>
              <a:rPr lang="en-ID" sz="2000" dirty="0"/>
              <a:t>;</a:t>
            </a:r>
          </a:p>
          <a:p>
            <a:pPr marL="457200" indent="-457200">
              <a:buAutoNum type="alphaUcPeriod"/>
            </a:pPr>
            <a:r>
              <a:rPr lang="en-ID" sz="2000" dirty="0"/>
              <a:t>SELECT MIN(</a:t>
            </a:r>
            <a:r>
              <a:rPr lang="en-ID" sz="2000" dirty="0" err="1"/>
              <a:t>jabatan</a:t>
            </a:r>
            <a:r>
              <a:rPr lang="en-ID" sz="2000" dirty="0"/>
              <a:t>) AS </a:t>
            </a:r>
            <a:r>
              <a:rPr lang="en-ID" sz="2000" dirty="0" err="1"/>
              <a:t>Jabatan_tertinggi</a:t>
            </a:r>
            <a:r>
              <a:rPr lang="en-ID" sz="2000" dirty="0"/>
              <a:t>, MAX(</a:t>
            </a:r>
            <a:r>
              <a:rPr lang="en-ID" sz="2000" dirty="0" err="1"/>
              <a:t>jabatan</a:t>
            </a:r>
            <a:r>
              <a:rPr lang="en-ID" sz="2000" dirty="0"/>
              <a:t>) AS </a:t>
            </a:r>
            <a:r>
              <a:rPr lang="en-ID" sz="2000" dirty="0" err="1"/>
              <a:t>Jabatan_terendah</a:t>
            </a:r>
            <a:r>
              <a:rPr lang="en-ID" sz="2000" dirty="0"/>
              <a:t> FROM </a:t>
            </a:r>
            <a:r>
              <a:rPr lang="en-ID" sz="2000" dirty="0" err="1"/>
              <a:t>pegawai</a:t>
            </a:r>
            <a:r>
              <a:rPr lang="en-ID" sz="2000" dirty="0"/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39F958-90F6-F643-7460-2C5EB5CDCD7F}"/>
              </a:ext>
            </a:extLst>
          </p:cNvPr>
          <p:cNvSpPr txBox="1"/>
          <p:nvPr/>
        </p:nvSpPr>
        <p:spPr>
          <a:xfrm>
            <a:off x="9674021" y="1817913"/>
            <a:ext cx="3444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/>
              <a:t>Dari table </a:t>
            </a:r>
            <a:r>
              <a:rPr lang="en-GB" sz="2000" dirty="0" err="1"/>
              <a:t>gambar</a:t>
            </a:r>
            <a:r>
              <a:rPr lang="en-GB" sz="2000" dirty="0"/>
              <a:t> di </a:t>
            </a:r>
            <a:r>
              <a:rPr lang="en-GB" sz="2000" dirty="0" err="1"/>
              <a:t>samping</a:t>
            </a:r>
            <a:r>
              <a:rPr lang="en-GB" sz="2000" dirty="0"/>
              <a:t> </a:t>
            </a:r>
            <a:r>
              <a:rPr lang="en-GB" sz="2000" dirty="0" err="1"/>
              <a:t>pilihlah</a:t>
            </a:r>
            <a:r>
              <a:rPr lang="en-GB" sz="2000" dirty="0"/>
              <a:t> query yang </a:t>
            </a:r>
            <a:r>
              <a:rPr lang="en-GB" sz="2000" dirty="0" err="1"/>
              <a:t>tepat</a:t>
            </a:r>
            <a:r>
              <a:rPr lang="en-GB" sz="2000" dirty="0"/>
              <a:t> pada </a:t>
            </a:r>
            <a:r>
              <a:rPr lang="en-GB" sz="2000" dirty="0" err="1"/>
              <a:t>pilihan</a:t>
            </a:r>
            <a:r>
              <a:rPr lang="en-GB" sz="2000" dirty="0"/>
              <a:t> </a:t>
            </a:r>
            <a:r>
              <a:rPr lang="en-GB" sz="2000" dirty="0" err="1"/>
              <a:t>opsi</a:t>
            </a:r>
            <a:r>
              <a:rPr lang="en-GB" sz="2000" dirty="0"/>
              <a:t> di </a:t>
            </a:r>
            <a:r>
              <a:rPr lang="en-GB" sz="2000" dirty="0" err="1"/>
              <a:t>bawah</a:t>
            </a:r>
            <a:endParaRPr lang="en-ID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28182" y="7990712"/>
            <a:ext cx="5799889" cy="2131732"/>
          </a:xfrm>
          <a:custGeom>
            <a:avLst/>
            <a:gdLst/>
            <a:ahLst/>
            <a:cxnLst/>
            <a:rect l="l" t="t" r="r" b="b"/>
            <a:pathLst>
              <a:path w="5799889" h="2131732">
                <a:moveTo>
                  <a:pt x="0" y="0"/>
                </a:moveTo>
                <a:lnTo>
                  <a:pt x="5799889" y="0"/>
                </a:lnTo>
                <a:lnTo>
                  <a:pt x="5799889" y="2131732"/>
                </a:lnTo>
                <a:lnTo>
                  <a:pt x="0" y="213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08" r="-2000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839326" y="4161584"/>
            <a:ext cx="4486954" cy="5127948"/>
          </a:xfrm>
          <a:custGeom>
            <a:avLst/>
            <a:gdLst/>
            <a:ahLst/>
            <a:cxnLst/>
            <a:rect l="l" t="t" r="r" b="b"/>
            <a:pathLst>
              <a:path w="4486954" h="5127948">
                <a:moveTo>
                  <a:pt x="0" y="0"/>
                </a:moveTo>
                <a:lnTo>
                  <a:pt x="4486954" y="0"/>
                </a:lnTo>
                <a:lnTo>
                  <a:pt x="4486954" y="5127947"/>
                </a:lnTo>
                <a:lnTo>
                  <a:pt x="0" y="5127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hlinkClick r:id="rId4" action="ppaction://hlinksldjump"/>
          </p:cNvPr>
          <p:cNvSpPr/>
          <p:nvPr/>
        </p:nvSpPr>
        <p:spPr>
          <a:xfrm>
            <a:off x="1028700" y="3900488"/>
            <a:ext cx="2582654" cy="2486024"/>
          </a:xfrm>
          <a:custGeom>
            <a:avLst/>
            <a:gdLst/>
            <a:ahLst/>
            <a:cxnLst/>
            <a:rect l="l" t="t" r="r" b="b"/>
            <a:pathLst>
              <a:path w="2582654" h="2486024">
                <a:moveTo>
                  <a:pt x="0" y="0"/>
                </a:moveTo>
                <a:lnTo>
                  <a:pt x="2582654" y="0"/>
                </a:lnTo>
                <a:lnTo>
                  <a:pt x="2582654" y="2486024"/>
                </a:lnTo>
                <a:lnTo>
                  <a:pt x="0" y="248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hlinkClick r:id="rId7" action="ppaction://hlinksldjump"/>
          </p:cNvPr>
          <p:cNvSpPr/>
          <p:nvPr/>
        </p:nvSpPr>
        <p:spPr>
          <a:xfrm>
            <a:off x="4043768" y="1028700"/>
            <a:ext cx="2582654" cy="2486024"/>
          </a:xfrm>
          <a:custGeom>
            <a:avLst/>
            <a:gdLst/>
            <a:ahLst/>
            <a:cxnLst/>
            <a:rect l="l" t="t" r="r" b="b"/>
            <a:pathLst>
              <a:path w="2582654" h="2486024">
                <a:moveTo>
                  <a:pt x="0" y="0"/>
                </a:moveTo>
                <a:lnTo>
                  <a:pt x="2582654" y="0"/>
                </a:lnTo>
                <a:lnTo>
                  <a:pt x="2582654" y="2486024"/>
                </a:lnTo>
                <a:lnTo>
                  <a:pt x="0" y="248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8" action="ppaction://hlinksldjump"/>
          </p:cNvPr>
          <p:cNvSpPr/>
          <p:nvPr/>
        </p:nvSpPr>
        <p:spPr>
          <a:xfrm>
            <a:off x="4041873" y="3902869"/>
            <a:ext cx="2582654" cy="2486024"/>
          </a:xfrm>
          <a:custGeom>
            <a:avLst/>
            <a:gdLst/>
            <a:ahLst/>
            <a:cxnLst/>
            <a:rect l="l" t="t" r="r" b="b"/>
            <a:pathLst>
              <a:path w="2582654" h="2486024">
                <a:moveTo>
                  <a:pt x="0" y="0"/>
                </a:moveTo>
                <a:lnTo>
                  <a:pt x="2582654" y="0"/>
                </a:lnTo>
                <a:lnTo>
                  <a:pt x="2582654" y="2486024"/>
                </a:lnTo>
                <a:lnTo>
                  <a:pt x="0" y="248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9" action="ppaction://hlinksldjump"/>
          </p:cNvPr>
          <p:cNvSpPr/>
          <p:nvPr/>
        </p:nvSpPr>
        <p:spPr>
          <a:xfrm>
            <a:off x="7055047" y="6779418"/>
            <a:ext cx="2582654" cy="2486024"/>
          </a:xfrm>
          <a:custGeom>
            <a:avLst/>
            <a:gdLst/>
            <a:ahLst/>
            <a:cxnLst/>
            <a:rect l="l" t="t" r="r" b="b"/>
            <a:pathLst>
              <a:path w="2582654" h="2486024">
                <a:moveTo>
                  <a:pt x="0" y="0"/>
                </a:moveTo>
                <a:lnTo>
                  <a:pt x="2582654" y="0"/>
                </a:lnTo>
                <a:lnTo>
                  <a:pt x="2582654" y="2486024"/>
                </a:lnTo>
                <a:lnTo>
                  <a:pt x="0" y="248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10" action="ppaction://hlinksldjump"/>
          </p:cNvPr>
          <p:cNvSpPr/>
          <p:nvPr/>
        </p:nvSpPr>
        <p:spPr>
          <a:xfrm>
            <a:off x="1028700" y="6777037"/>
            <a:ext cx="2582654" cy="2486024"/>
          </a:xfrm>
          <a:custGeom>
            <a:avLst/>
            <a:gdLst/>
            <a:ahLst/>
            <a:cxnLst/>
            <a:rect l="l" t="t" r="r" b="b"/>
            <a:pathLst>
              <a:path w="2582654" h="2486024">
                <a:moveTo>
                  <a:pt x="0" y="0"/>
                </a:moveTo>
                <a:lnTo>
                  <a:pt x="2582654" y="0"/>
                </a:lnTo>
                <a:lnTo>
                  <a:pt x="2582654" y="2486024"/>
                </a:lnTo>
                <a:lnTo>
                  <a:pt x="0" y="248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11" action="ppaction://hlinksldjump"/>
          </p:cNvPr>
          <p:cNvSpPr/>
          <p:nvPr/>
        </p:nvSpPr>
        <p:spPr>
          <a:xfrm>
            <a:off x="4043768" y="6777037"/>
            <a:ext cx="2582654" cy="2486024"/>
          </a:xfrm>
          <a:custGeom>
            <a:avLst/>
            <a:gdLst/>
            <a:ahLst/>
            <a:cxnLst/>
            <a:rect l="l" t="t" r="r" b="b"/>
            <a:pathLst>
              <a:path w="2582654" h="2486024">
                <a:moveTo>
                  <a:pt x="0" y="0"/>
                </a:moveTo>
                <a:lnTo>
                  <a:pt x="2582654" y="0"/>
                </a:lnTo>
                <a:lnTo>
                  <a:pt x="2582654" y="2486024"/>
                </a:lnTo>
                <a:lnTo>
                  <a:pt x="0" y="248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>
            <a:hlinkClick r:id="rId12" action="ppaction://hlinksldjump"/>
          </p:cNvPr>
          <p:cNvSpPr/>
          <p:nvPr/>
        </p:nvSpPr>
        <p:spPr>
          <a:xfrm>
            <a:off x="7055047" y="3902869"/>
            <a:ext cx="2582654" cy="2486024"/>
          </a:xfrm>
          <a:custGeom>
            <a:avLst/>
            <a:gdLst/>
            <a:ahLst/>
            <a:cxnLst/>
            <a:rect l="l" t="t" r="r" b="b"/>
            <a:pathLst>
              <a:path w="2582654" h="2486024">
                <a:moveTo>
                  <a:pt x="0" y="0"/>
                </a:moveTo>
                <a:lnTo>
                  <a:pt x="2582654" y="0"/>
                </a:lnTo>
                <a:lnTo>
                  <a:pt x="2582654" y="2486024"/>
                </a:lnTo>
                <a:lnTo>
                  <a:pt x="0" y="248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>
            <a:hlinkClick r:id="rId13" action="ppaction://hlinksldjump"/>
          </p:cNvPr>
          <p:cNvSpPr/>
          <p:nvPr/>
        </p:nvSpPr>
        <p:spPr>
          <a:xfrm>
            <a:off x="7055047" y="1028700"/>
            <a:ext cx="2582654" cy="2486024"/>
          </a:xfrm>
          <a:custGeom>
            <a:avLst/>
            <a:gdLst/>
            <a:ahLst/>
            <a:cxnLst/>
            <a:rect l="l" t="t" r="r" b="b"/>
            <a:pathLst>
              <a:path w="2582654" h="2486024">
                <a:moveTo>
                  <a:pt x="0" y="0"/>
                </a:moveTo>
                <a:lnTo>
                  <a:pt x="2582654" y="0"/>
                </a:lnTo>
                <a:lnTo>
                  <a:pt x="2582654" y="2486024"/>
                </a:lnTo>
                <a:lnTo>
                  <a:pt x="0" y="248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>
            <a:hlinkClick r:id="rId14" action="ppaction://hlinksldjump"/>
          </p:cNvPr>
          <p:cNvSpPr/>
          <p:nvPr/>
        </p:nvSpPr>
        <p:spPr>
          <a:xfrm>
            <a:off x="1028700" y="1028700"/>
            <a:ext cx="2582654" cy="2486024"/>
          </a:xfrm>
          <a:custGeom>
            <a:avLst/>
            <a:gdLst/>
            <a:ahLst/>
            <a:cxnLst/>
            <a:rect l="l" t="t" r="r" b="b"/>
            <a:pathLst>
              <a:path w="2582654" h="2486024">
                <a:moveTo>
                  <a:pt x="0" y="0"/>
                </a:moveTo>
                <a:lnTo>
                  <a:pt x="2582654" y="0"/>
                </a:lnTo>
                <a:lnTo>
                  <a:pt x="2582654" y="2486024"/>
                </a:lnTo>
                <a:lnTo>
                  <a:pt x="0" y="248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0280993" y="3756962"/>
            <a:ext cx="7315200" cy="118872"/>
          </a:xfrm>
          <a:custGeom>
            <a:avLst/>
            <a:gdLst/>
            <a:ahLst/>
            <a:cxnLst/>
            <a:rect l="l" t="t" r="r" b="b"/>
            <a:pathLst>
              <a:path w="7315200" h="118872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1748890" y="1101389"/>
            <a:ext cx="481280" cy="881062"/>
          </a:xfrm>
          <a:custGeom>
            <a:avLst/>
            <a:gdLst/>
            <a:ahLst/>
            <a:cxnLst/>
            <a:rect l="l" t="t" r="r" b="b"/>
            <a:pathLst>
              <a:path w="481280" h="881062">
                <a:moveTo>
                  <a:pt x="0" y="0"/>
                </a:moveTo>
                <a:lnTo>
                  <a:pt x="481280" y="0"/>
                </a:lnTo>
                <a:lnTo>
                  <a:pt x="481280" y="881062"/>
                </a:lnTo>
                <a:lnTo>
                  <a:pt x="0" y="8810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3112216" y="1101389"/>
            <a:ext cx="1302097" cy="735685"/>
          </a:xfrm>
          <a:custGeom>
            <a:avLst/>
            <a:gdLst/>
            <a:ahLst/>
            <a:cxnLst/>
            <a:rect l="l" t="t" r="r" b="b"/>
            <a:pathLst>
              <a:path w="1302097" h="735685">
                <a:moveTo>
                  <a:pt x="0" y="0"/>
                </a:moveTo>
                <a:lnTo>
                  <a:pt x="1302097" y="0"/>
                </a:lnTo>
                <a:lnTo>
                  <a:pt x="1302097" y="735684"/>
                </a:lnTo>
                <a:lnTo>
                  <a:pt x="0" y="7356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 rot="-10800000">
            <a:off x="13110965" y="2400855"/>
            <a:ext cx="1302097" cy="735685"/>
          </a:xfrm>
          <a:custGeom>
            <a:avLst/>
            <a:gdLst/>
            <a:ahLst/>
            <a:cxnLst/>
            <a:rect l="l" t="t" r="r" b="b"/>
            <a:pathLst>
              <a:path w="1302097" h="735685">
                <a:moveTo>
                  <a:pt x="0" y="0"/>
                </a:moveTo>
                <a:lnTo>
                  <a:pt x="1302097" y="0"/>
                </a:lnTo>
                <a:lnTo>
                  <a:pt x="1302097" y="735685"/>
                </a:lnTo>
                <a:lnTo>
                  <a:pt x="0" y="7356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1616791" y="2315316"/>
            <a:ext cx="745478" cy="993971"/>
          </a:xfrm>
          <a:custGeom>
            <a:avLst/>
            <a:gdLst/>
            <a:ahLst/>
            <a:cxnLst/>
            <a:rect l="l" t="t" r="r" b="b"/>
            <a:pathLst>
              <a:path w="745478" h="993971">
                <a:moveTo>
                  <a:pt x="0" y="0"/>
                </a:moveTo>
                <a:lnTo>
                  <a:pt x="745478" y="0"/>
                </a:lnTo>
                <a:lnTo>
                  <a:pt x="745478" y="993971"/>
                </a:lnTo>
                <a:lnTo>
                  <a:pt x="0" y="99397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15003543" y="1101389"/>
            <a:ext cx="862672" cy="891267"/>
          </a:xfrm>
          <a:custGeom>
            <a:avLst/>
            <a:gdLst/>
            <a:ahLst/>
            <a:cxnLst/>
            <a:rect l="l" t="t" r="r" b="b"/>
            <a:pathLst>
              <a:path w="862672" h="891267">
                <a:moveTo>
                  <a:pt x="0" y="0"/>
                </a:moveTo>
                <a:lnTo>
                  <a:pt x="862672" y="0"/>
                </a:lnTo>
                <a:lnTo>
                  <a:pt x="862672" y="891267"/>
                </a:lnTo>
                <a:lnTo>
                  <a:pt x="0" y="89126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5003543" y="2280766"/>
            <a:ext cx="1024528" cy="975863"/>
          </a:xfrm>
          <a:custGeom>
            <a:avLst/>
            <a:gdLst/>
            <a:ahLst/>
            <a:cxnLst/>
            <a:rect l="l" t="t" r="r" b="b"/>
            <a:pathLst>
              <a:path w="1024528" h="975863">
                <a:moveTo>
                  <a:pt x="0" y="0"/>
                </a:moveTo>
                <a:lnTo>
                  <a:pt x="1024528" y="0"/>
                </a:lnTo>
                <a:lnTo>
                  <a:pt x="1024528" y="975863"/>
                </a:lnTo>
                <a:lnTo>
                  <a:pt x="0" y="97586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>
            <a:hlinkClick r:id="rId27" action="ppaction://hlinksldjump"/>
          </p:cNvPr>
          <p:cNvSpPr/>
          <p:nvPr/>
        </p:nvSpPr>
        <p:spPr>
          <a:xfrm>
            <a:off x="16527905" y="9201201"/>
            <a:ext cx="1462790" cy="642198"/>
          </a:xfrm>
          <a:custGeom>
            <a:avLst/>
            <a:gdLst/>
            <a:ahLst/>
            <a:cxnLst/>
            <a:rect l="l" t="t" r="r" b="b"/>
            <a:pathLst>
              <a:path w="1462790" h="642198">
                <a:moveTo>
                  <a:pt x="0" y="0"/>
                </a:moveTo>
                <a:lnTo>
                  <a:pt x="1462790" y="0"/>
                </a:lnTo>
                <a:lnTo>
                  <a:pt x="1462790" y="642197"/>
                </a:lnTo>
                <a:lnTo>
                  <a:pt x="0" y="642197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b="-1275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 rot="-3553374">
            <a:off x="16139990" y="8618692"/>
            <a:ext cx="598338" cy="600590"/>
          </a:xfrm>
          <a:custGeom>
            <a:avLst/>
            <a:gdLst/>
            <a:ahLst/>
            <a:cxnLst/>
            <a:rect l="l" t="t" r="r" b="b"/>
            <a:pathLst>
              <a:path w="598338" h="600590">
                <a:moveTo>
                  <a:pt x="0" y="0"/>
                </a:moveTo>
                <a:lnTo>
                  <a:pt x="598338" y="0"/>
                </a:lnTo>
                <a:lnTo>
                  <a:pt x="598338" y="600590"/>
                </a:lnTo>
                <a:lnTo>
                  <a:pt x="0" y="60059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TextBox 31"/>
          <p:cNvSpPr txBox="1"/>
          <p:nvPr/>
        </p:nvSpPr>
        <p:spPr>
          <a:xfrm>
            <a:off x="16701135" y="9258300"/>
            <a:ext cx="1116330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Hammersmith One" panose="02010703030501060504"/>
              <a:ea typeface="Hammersmith One" panose="02010703030501060504"/>
              <a:cs typeface="Hammersmith One" panose="02010703030501060504"/>
              <a:sym typeface="Hammersmith One" panose="020107030305010605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hlinkClick r:id="rId5" action="ppaction://hlinksldjump"/>
          </p:cNvPr>
          <p:cNvSpPr/>
          <p:nvPr/>
        </p:nvSpPr>
        <p:spPr>
          <a:xfrm>
            <a:off x="7438016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5" action="ppaction://hlinksldjump"/>
          </p:cNvPr>
          <p:cNvSpPr/>
          <p:nvPr/>
        </p:nvSpPr>
        <p:spPr>
          <a:xfrm rot="6680891">
            <a:off x="8615871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8" y="0"/>
                </a:lnTo>
                <a:lnTo>
                  <a:pt x="1056258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3497483">
            <a:off x="169099" y="-61589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0" y="0"/>
                </a:moveTo>
                <a:lnTo>
                  <a:pt x="2843633" y="0"/>
                </a:lnTo>
                <a:lnTo>
                  <a:pt x="2843633" y="3231402"/>
                </a:lnTo>
                <a:lnTo>
                  <a:pt x="0" y="3231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3227034">
            <a:off x="2577643" y="-101206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3532793">
            <a:off x="10667775" y="-492653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4999" y="9175177"/>
            <a:ext cx="4184041" cy="1098311"/>
          </a:xfrm>
          <a:custGeom>
            <a:avLst/>
            <a:gdLst/>
            <a:ahLst/>
            <a:cxnLst/>
            <a:rect l="l" t="t" r="r" b="b"/>
            <a:pathLst>
              <a:path w="4184041" h="1098311">
                <a:moveTo>
                  <a:pt x="0" y="0"/>
                </a:moveTo>
                <a:lnTo>
                  <a:pt x="4184041" y="0"/>
                </a:lnTo>
                <a:lnTo>
                  <a:pt x="4184041" y="1098310"/>
                </a:lnTo>
                <a:lnTo>
                  <a:pt x="0" y="10983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482139" y="6393306"/>
            <a:ext cx="4256902" cy="3331026"/>
          </a:xfrm>
          <a:custGeom>
            <a:avLst/>
            <a:gdLst/>
            <a:ahLst/>
            <a:cxnLst/>
            <a:rect l="l" t="t" r="r" b="b"/>
            <a:pathLst>
              <a:path w="4256902" h="3331026">
                <a:moveTo>
                  <a:pt x="0" y="0"/>
                </a:moveTo>
                <a:lnTo>
                  <a:pt x="4256901" y="0"/>
                </a:lnTo>
                <a:lnTo>
                  <a:pt x="4256901" y="3331026"/>
                </a:lnTo>
                <a:lnTo>
                  <a:pt x="0" y="3331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355036" y="6393306"/>
            <a:ext cx="2511106" cy="2143857"/>
          </a:xfrm>
          <a:custGeom>
            <a:avLst/>
            <a:gdLst/>
            <a:ahLst/>
            <a:cxnLst/>
            <a:rect l="l" t="t" r="r" b="b"/>
            <a:pathLst>
              <a:path w="2511106" h="2143857">
                <a:moveTo>
                  <a:pt x="0" y="0"/>
                </a:moveTo>
                <a:lnTo>
                  <a:pt x="2511106" y="0"/>
                </a:lnTo>
                <a:lnTo>
                  <a:pt x="2511106" y="2143857"/>
                </a:lnTo>
                <a:lnTo>
                  <a:pt x="0" y="2143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709D0-84B7-3800-0E9F-49C7A64FC755}"/>
              </a:ext>
            </a:extLst>
          </p:cNvPr>
          <p:cNvSpPr txBox="1"/>
          <p:nvPr/>
        </p:nvSpPr>
        <p:spPr>
          <a:xfrm>
            <a:off x="6120796" y="491546"/>
            <a:ext cx="579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JAWABANNYA ADALAH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46544-2FEF-DA22-3462-33BB4FCA8B41}"/>
              </a:ext>
            </a:extLst>
          </p:cNvPr>
          <p:cNvSpPr txBox="1"/>
          <p:nvPr/>
        </p:nvSpPr>
        <p:spPr>
          <a:xfrm>
            <a:off x="5058518" y="3308440"/>
            <a:ext cx="8170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/>
              <a:t>E. SELECT MIN(</a:t>
            </a:r>
            <a:r>
              <a:rPr lang="en-ID" sz="2400" dirty="0" err="1"/>
              <a:t>jabatan</a:t>
            </a:r>
            <a:r>
              <a:rPr lang="en-ID" sz="2400" dirty="0"/>
              <a:t>) AS </a:t>
            </a:r>
            <a:r>
              <a:rPr lang="en-ID" sz="2400" dirty="0" err="1"/>
              <a:t>Jabatan_tertinggi</a:t>
            </a:r>
            <a:r>
              <a:rPr lang="en-ID" sz="2400" dirty="0"/>
              <a:t>, MAX(</a:t>
            </a:r>
            <a:r>
              <a:rPr lang="en-ID" sz="2400" dirty="0" err="1"/>
              <a:t>jabatan</a:t>
            </a:r>
            <a:r>
              <a:rPr lang="en-ID" sz="2400" dirty="0"/>
              <a:t>) AS </a:t>
            </a:r>
            <a:r>
              <a:rPr lang="en-ID" sz="2400" dirty="0" err="1"/>
              <a:t>Jabatan_terendah</a:t>
            </a:r>
            <a:r>
              <a:rPr lang="en-ID" sz="2400" dirty="0"/>
              <a:t> FROM </a:t>
            </a:r>
            <a:r>
              <a:rPr lang="en-ID" sz="2400" dirty="0" err="1"/>
              <a:t>pegawai</a:t>
            </a:r>
            <a:r>
              <a:rPr lang="en-ID" sz="2400" dirty="0"/>
              <a:t>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3888" y="3142809"/>
            <a:ext cx="1902186" cy="1511445"/>
          </a:xfrm>
          <a:custGeom>
            <a:avLst/>
            <a:gdLst/>
            <a:ahLst/>
            <a:cxnLst/>
            <a:rect l="l" t="t" r="r" b="b"/>
            <a:pathLst>
              <a:path w="1902186" h="1511445">
                <a:moveTo>
                  <a:pt x="0" y="0"/>
                </a:moveTo>
                <a:lnTo>
                  <a:pt x="1902187" y="0"/>
                </a:lnTo>
                <a:lnTo>
                  <a:pt x="1902187" y="1511446"/>
                </a:lnTo>
                <a:lnTo>
                  <a:pt x="0" y="151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4822662" y="3142809"/>
            <a:ext cx="1766911" cy="1511445"/>
          </a:xfrm>
          <a:custGeom>
            <a:avLst/>
            <a:gdLst/>
            <a:ahLst/>
            <a:cxnLst/>
            <a:rect l="l" t="t" r="r" b="b"/>
            <a:pathLst>
              <a:path w="1766911" h="1511445">
                <a:moveTo>
                  <a:pt x="0" y="0"/>
                </a:moveTo>
                <a:lnTo>
                  <a:pt x="1766911" y="0"/>
                </a:lnTo>
                <a:lnTo>
                  <a:pt x="1766911" y="1511446"/>
                </a:lnTo>
                <a:lnTo>
                  <a:pt x="0" y="151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6589573" y="3142809"/>
            <a:ext cx="1726174" cy="1472625"/>
          </a:xfrm>
          <a:custGeom>
            <a:avLst/>
            <a:gdLst/>
            <a:ahLst/>
            <a:cxnLst/>
            <a:rect l="l" t="t" r="r" b="b"/>
            <a:pathLst>
              <a:path w="1726174" h="1472625">
                <a:moveTo>
                  <a:pt x="0" y="0"/>
                </a:moveTo>
                <a:lnTo>
                  <a:pt x="1726174" y="0"/>
                </a:lnTo>
                <a:lnTo>
                  <a:pt x="1726174" y="1472625"/>
                </a:lnTo>
                <a:lnTo>
                  <a:pt x="0" y="1472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48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8449097" y="3103989"/>
            <a:ext cx="1766911" cy="1511445"/>
          </a:xfrm>
          <a:custGeom>
            <a:avLst/>
            <a:gdLst/>
            <a:ahLst/>
            <a:cxnLst/>
            <a:rect l="l" t="t" r="r" b="b"/>
            <a:pathLst>
              <a:path w="1766911" h="1511445">
                <a:moveTo>
                  <a:pt x="0" y="0"/>
                </a:moveTo>
                <a:lnTo>
                  <a:pt x="1766911" y="0"/>
                </a:lnTo>
                <a:lnTo>
                  <a:pt x="1766911" y="1511445"/>
                </a:lnTo>
                <a:lnTo>
                  <a:pt x="0" y="1511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0349358" y="3103989"/>
            <a:ext cx="1344155" cy="1625175"/>
          </a:xfrm>
          <a:custGeom>
            <a:avLst/>
            <a:gdLst/>
            <a:ahLst/>
            <a:cxnLst/>
            <a:rect l="l" t="t" r="r" b="b"/>
            <a:pathLst>
              <a:path w="1344155" h="1625175">
                <a:moveTo>
                  <a:pt x="0" y="0"/>
                </a:moveTo>
                <a:lnTo>
                  <a:pt x="1344156" y="0"/>
                </a:lnTo>
                <a:lnTo>
                  <a:pt x="1344156" y="1625175"/>
                </a:lnTo>
                <a:lnTo>
                  <a:pt x="0" y="1625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1826864" y="3047632"/>
            <a:ext cx="936053" cy="1681532"/>
          </a:xfrm>
          <a:custGeom>
            <a:avLst/>
            <a:gdLst/>
            <a:ahLst/>
            <a:cxnLst/>
            <a:rect l="l" t="t" r="r" b="b"/>
            <a:pathLst>
              <a:path w="936053" h="1681532">
                <a:moveTo>
                  <a:pt x="0" y="0"/>
                </a:moveTo>
                <a:lnTo>
                  <a:pt x="936052" y="0"/>
                </a:lnTo>
                <a:lnTo>
                  <a:pt x="936052" y="1681532"/>
                </a:lnTo>
                <a:lnTo>
                  <a:pt x="0" y="1681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896266" y="3103989"/>
            <a:ext cx="1736739" cy="1478399"/>
          </a:xfrm>
          <a:custGeom>
            <a:avLst/>
            <a:gdLst/>
            <a:ahLst/>
            <a:cxnLst/>
            <a:rect l="l" t="t" r="r" b="b"/>
            <a:pathLst>
              <a:path w="1736739" h="1478399">
                <a:moveTo>
                  <a:pt x="0" y="0"/>
                </a:moveTo>
                <a:lnTo>
                  <a:pt x="1736739" y="0"/>
                </a:lnTo>
                <a:lnTo>
                  <a:pt x="1736739" y="1478399"/>
                </a:lnTo>
                <a:lnTo>
                  <a:pt x="0" y="1478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6888705" y="1028700"/>
            <a:ext cx="1560392" cy="1657632"/>
          </a:xfrm>
          <a:custGeom>
            <a:avLst/>
            <a:gdLst/>
            <a:ahLst/>
            <a:cxnLst/>
            <a:rect l="l" t="t" r="r" b="b"/>
            <a:pathLst>
              <a:path w="1560392" h="1657632">
                <a:moveTo>
                  <a:pt x="0" y="0"/>
                </a:moveTo>
                <a:lnTo>
                  <a:pt x="1560392" y="0"/>
                </a:lnTo>
                <a:lnTo>
                  <a:pt x="1560392" y="1657632"/>
                </a:lnTo>
                <a:lnTo>
                  <a:pt x="0" y="16576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4062990" y="1090962"/>
            <a:ext cx="1643128" cy="1657632"/>
          </a:xfrm>
          <a:custGeom>
            <a:avLst/>
            <a:gdLst/>
            <a:ahLst/>
            <a:cxnLst/>
            <a:rect l="l" t="t" r="r" b="b"/>
            <a:pathLst>
              <a:path w="1643128" h="1657632">
                <a:moveTo>
                  <a:pt x="0" y="0"/>
                </a:moveTo>
                <a:lnTo>
                  <a:pt x="1643128" y="0"/>
                </a:lnTo>
                <a:lnTo>
                  <a:pt x="1643128" y="1657632"/>
                </a:lnTo>
                <a:lnTo>
                  <a:pt x="0" y="16576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9630197" y="1039832"/>
            <a:ext cx="1634243" cy="1782156"/>
          </a:xfrm>
          <a:custGeom>
            <a:avLst/>
            <a:gdLst/>
            <a:ahLst/>
            <a:cxnLst/>
            <a:rect l="l" t="t" r="r" b="b"/>
            <a:pathLst>
              <a:path w="1634243" h="1782156">
                <a:moveTo>
                  <a:pt x="0" y="0"/>
                </a:moveTo>
                <a:lnTo>
                  <a:pt x="1634243" y="0"/>
                </a:lnTo>
                <a:lnTo>
                  <a:pt x="1634243" y="1782156"/>
                </a:lnTo>
                <a:lnTo>
                  <a:pt x="0" y="1782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2445540" y="1053539"/>
            <a:ext cx="1166684" cy="1632793"/>
          </a:xfrm>
          <a:custGeom>
            <a:avLst/>
            <a:gdLst/>
            <a:ahLst/>
            <a:cxnLst/>
            <a:rect l="l" t="t" r="r" b="b"/>
            <a:pathLst>
              <a:path w="1166684" h="1632793">
                <a:moveTo>
                  <a:pt x="0" y="0"/>
                </a:moveTo>
                <a:lnTo>
                  <a:pt x="1166684" y="0"/>
                </a:lnTo>
                <a:lnTo>
                  <a:pt x="1166684" y="1632793"/>
                </a:lnTo>
                <a:lnTo>
                  <a:pt x="0" y="16327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rot="-1185953">
            <a:off x="2518816" y="51808"/>
            <a:ext cx="1680254" cy="1953784"/>
          </a:xfrm>
          <a:custGeom>
            <a:avLst/>
            <a:gdLst/>
            <a:ahLst/>
            <a:cxnLst/>
            <a:rect l="l" t="t" r="r" b="b"/>
            <a:pathLst>
              <a:path w="1680254" h="1953784">
                <a:moveTo>
                  <a:pt x="0" y="0"/>
                </a:moveTo>
                <a:lnTo>
                  <a:pt x="1680254" y="0"/>
                </a:lnTo>
                <a:lnTo>
                  <a:pt x="1680254" y="1953784"/>
                </a:lnTo>
                <a:lnTo>
                  <a:pt x="0" y="1953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3241849" y="8758513"/>
            <a:ext cx="11804301" cy="1528487"/>
          </a:xfrm>
          <a:custGeom>
            <a:avLst/>
            <a:gdLst/>
            <a:ahLst/>
            <a:cxnLst/>
            <a:rect l="l" t="t" r="r" b="b"/>
            <a:pathLst>
              <a:path w="11804301" h="1528487">
                <a:moveTo>
                  <a:pt x="0" y="0"/>
                </a:moveTo>
                <a:lnTo>
                  <a:pt x="11804302" y="0"/>
                </a:lnTo>
                <a:lnTo>
                  <a:pt x="11804302" y="1528487"/>
                </a:lnTo>
                <a:lnTo>
                  <a:pt x="0" y="15284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48736" b="-5398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3358943" y="5091114"/>
            <a:ext cx="10868911" cy="4863838"/>
          </a:xfrm>
          <a:custGeom>
            <a:avLst/>
            <a:gdLst/>
            <a:ahLst/>
            <a:cxnLst/>
            <a:rect l="l" t="t" r="r" b="b"/>
            <a:pathLst>
              <a:path w="10868911" h="4863838">
                <a:moveTo>
                  <a:pt x="0" y="0"/>
                </a:moveTo>
                <a:lnTo>
                  <a:pt x="10868911" y="0"/>
                </a:lnTo>
                <a:lnTo>
                  <a:pt x="10868911" y="4863837"/>
                </a:lnTo>
                <a:lnTo>
                  <a:pt x="0" y="48638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 rot="9704351">
            <a:off x="14491648" y="3752272"/>
            <a:ext cx="1680254" cy="1953784"/>
          </a:xfrm>
          <a:custGeom>
            <a:avLst/>
            <a:gdLst/>
            <a:ahLst/>
            <a:cxnLst/>
            <a:rect l="l" t="t" r="r" b="b"/>
            <a:pathLst>
              <a:path w="1680254" h="1953784">
                <a:moveTo>
                  <a:pt x="0" y="0"/>
                </a:moveTo>
                <a:lnTo>
                  <a:pt x="1680254" y="0"/>
                </a:lnTo>
                <a:lnTo>
                  <a:pt x="1680254" y="1953784"/>
                </a:lnTo>
                <a:lnTo>
                  <a:pt x="0" y="1953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Freeform 3"/>
          <p:cNvSpPr/>
          <p:nvPr/>
        </p:nvSpPr>
        <p:spPr>
          <a:xfrm rot="-2700000">
            <a:off x="-1350964" y="8234629"/>
            <a:ext cx="5249594" cy="2047342"/>
          </a:xfrm>
          <a:custGeom>
            <a:avLst/>
            <a:gdLst/>
            <a:ahLst/>
            <a:cxnLst/>
            <a:rect l="l" t="t" r="r" b="b"/>
            <a:pathLst>
              <a:path w="5249594" h="2047342">
                <a:moveTo>
                  <a:pt x="0" y="0"/>
                </a:moveTo>
                <a:lnTo>
                  <a:pt x="5249594" y="0"/>
                </a:lnTo>
                <a:lnTo>
                  <a:pt x="5249594" y="2047342"/>
                </a:lnTo>
                <a:lnTo>
                  <a:pt x="0" y="2047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1931941" flipH="1">
            <a:off x="1533516" y="357258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1275739" y="0"/>
                </a:moveTo>
                <a:lnTo>
                  <a:pt x="0" y="0"/>
                </a:lnTo>
                <a:lnTo>
                  <a:pt x="0" y="1342884"/>
                </a:lnTo>
                <a:lnTo>
                  <a:pt x="1275739" y="1342884"/>
                </a:lnTo>
                <a:lnTo>
                  <a:pt x="127573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-1398986" flipH="1">
            <a:off x="15002051" y="6212417"/>
            <a:ext cx="1479463" cy="1377750"/>
          </a:xfrm>
          <a:custGeom>
            <a:avLst/>
            <a:gdLst/>
            <a:ahLst/>
            <a:cxnLst/>
            <a:rect l="l" t="t" r="r" b="b"/>
            <a:pathLst>
              <a:path w="1479463" h="1377750">
                <a:moveTo>
                  <a:pt x="1479463" y="0"/>
                </a:moveTo>
                <a:lnTo>
                  <a:pt x="0" y="0"/>
                </a:lnTo>
                <a:lnTo>
                  <a:pt x="0" y="1377751"/>
                </a:lnTo>
                <a:lnTo>
                  <a:pt x="1479463" y="1377751"/>
                </a:lnTo>
                <a:lnTo>
                  <a:pt x="147946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13" action="ppaction://hlinksldjump"/>
          </p:cNvPr>
          <p:cNvSpPr/>
          <p:nvPr/>
        </p:nvSpPr>
        <p:spPr>
          <a:xfrm>
            <a:off x="3853689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7" y="0"/>
                </a:lnTo>
                <a:lnTo>
                  <a:pt x="3411967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15" action="ppaction://hlinksldjump"/>
          </p:cNvPr>
          <p:cNvSpPr/>
          <p:nvPr/>
        </p:nvSpPr>
        <p:spPr>
          <a:xfrm>
            <a:off x="11377832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>
            <a:hlinkClick r:id="rId13" action="ppaction://hlinksldjump"/>
          </p:cNvPr>
          <p:cNvSpPr/>
          <p:nvPr/>
        </p:nvSpPr>
        <p:spPr>
          <a:xfrm rot="6680891">
            <a:off x="5031544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7" y="0"/>
                </a:lnTo>
                <a:lnTo>
                  <a:pt x="1056257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>
            <a:hlinkClick r:id="rId15" action="ppaction://hlinksldjump"/>
          </p:cNvPr>
          <p:cNvSpPr/>
          <p:nvPr/>
        </p:nvSpPr>
        <p:spPr>
          <a:xfrm>
            <a:off x="12740605" y="7844194"/>
            <a:ext cx="686421" cy="1139289"/>
          </a:xfrm>
          <a:custGeom>
            <a:avLst/>
            <a:gdLst/>
            <a:ahLst/>
            <a:cxnLst/>
            <a:rect l="l" t="t" r="r" b="b"/>
            <a:pathLst>
              <a:path w="686421" h="1139289">
                <a:moveTo>
                  <a:pt x="0" y="0"/>
                </a:moveTo>
                <a:lnTo>
                  <a:pt x="686422" y="0"/>
                </a:lnTo>
                <a:lnTo>
                  <a:pt x="686422" y="1139288"/>
                </a:lnTo>
                <a:lnTo>
                  <a:pt x="0" y="11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7F883-691A-B535-085C-1B2B33772EDF}"/>
              </a:ext>
            </a:extLst>
          </p:cNvPr>
          <p:cNvSpPr txBox="1"/>
          <p:nvPr/>
        </p:nvSpPr>
        <p:spPr>
          <a:xfrm>
            <a:off x="6022984" y="643979"/>
            <a:ext cx="6242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SOAL PILIHAN GANDA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89D4A-CF1A-8D32-7B80-6D354B85596C}"/>
              </a:ext>
            </a:extLst>
          </p:cNvPr>
          <p:cNvSpPr txBox="1"/>
          <p:nvPr/>
        </p:nvSpPr>
        <p:spPr>
          <a:xfrm>
            <a:off x="4419599" y="1936773"/>
            <a:ext cx="94488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/>
              <a:t>Jika </a:t>
            </a:r>
            <a:r>
              <a:rPr lang="en-ID" sz="2000" dirty="0" err="1"/>
              <a:t>kita</a:t>
            </a:r>
            <a:r>
              <a:rPr lang="en-ID" sz="2000" dirty="0"/>
              <a:t> </a:t>
            </a:r>
            <a:r>
              <a:rPr lang="en-ID" sz="2000" dirty="0" err="1"/>
              <a:t>ingin</a:t>
            </a:r>
            <a:r>
              <a:rPr lang="en-ID" sz="2000" dirty="0"/>
              <a:t> </a:t>
            </a:r>
            <a:r>
              <a:rPr lang="en-ID" sz="2000" dirty="0" err="1"/>
              <a:t>mengetahui</a:t>
            </a:r>
            <a:r>
              <a:rPr lang="en-ID" sz="2000" dirty="0"/>
              <a:t> </a:t>
            </a:r>
            <a:r>
              <a:rPr lang="en-ID" sz="2000" dirty="0" err="1"/>
              <a:t>ada</a:t>
            </a:r>
            <a:r>
              <a:rPr lang="en-ID" sz="2000" dirty="0"/>
              <a:t> </a:t>
            </a:r>
            <a:r>
              <a:rPr lang="en-ID" sz="2000" dirty="0" err="1"/>
              <a:t>berapa</a:t>
            </a:r>
            <a:r>
              <a:rPr lang="en-ID" sz="2000" dirty="0"/>
              <a:t> </a:t>
            </a:r>
            <a:r>
              <a:rPr lang="en-ID" sz="2000" dirty="0" err="1"/>
              <a:t>jumlah</a:t>
            </a:r>
            <a:r>
              <a:rPr lang="en-ID" sz="2000" dirty="0"/>
              <a:t> </a:t>
            </a:r>
            <a:r>
              <a:rPr lang="en-ID" sz="2000" dirty="0" err="1"/>
              <a:t>pegawai</a:t>
            </a:r>
            <a:r>
              <a:rPr lang="en-ID" sz="2000" dirty="0"/>
              <a:t> yang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gaji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10.000 </a:t>
            </a:r>
            <a:r>
              <a:rPr lang="en-ID" sz="2000" dirty="0" err="1"/>
              <a:t>dalam</a:t>
            </a:r>
            <a:r>
              <a:rPr lang="en-ID" sz="2000" dirty="0"/>
              <a:t> table </a:t>
            </a:r>
            <a:r>
              <a:rPr lang="en-ID" sz="2000" dirty="0" err="1"/>
              <a:t>pegawai</a:t>
            </a:r>
            <a:r>
              <a:rPr lang="en-ID" sz="2000" dirty="0"/>
              <a:t>.</a:t>
            </a:r>
          </a:p>
          <a:p>
            <a:endParaRPr lang="en-ID" sz="2000" dirty="0"/>
          </a:p>
          <a:p>
            <a:r>
              <a:rPr lang="en-ID" sz="2000" dirty="0"/>
              <a:t>Query </a:t>
            </a:r>
            <a:r>
              <a:rPr lang="en-ID" sz="2000" dirty="0" err="1"/>
              <a:t>apa</a:t>
            </a:r>
            <a:r>
              <a:rPr lang="en-ID" sz="2000" dirty="0"/>
              <a:t> yang </a:t>
            </a:r>
            <a:r>
              <a:rPr lang="en-ID" sz="2000" dirty="0" err="1"/>
              <a:t>harus</a:t>
            </a:r>
            <a:r>
              <a:rPr lang="en-ID" sz="2000" dirty="0"/>
              <a:t> </a:t>
            </a:r>
            <a:r>
              <a:rPr lang="en-ID" sz="2000" dirty="0" err="1"/>
              <a:t>kita</a:t>
            </a:r>
            <a:r>
              <a:rPr lang="en-ID" sz="2000" dirty="0"/>
              <a:t> </a:t>
            </a:r>
            <a:r>
              <a:rPr lang="en-ID" sz="2000" dirty="0" err="1"/>
              <a:t>gunakan</a:t>
            </a:r>
            <a:r>
              <a:rPr lang="en-ID" sz="2000" dirty="0"/>
              <a:t> </a:t>
            </a:r>
          </a:p>
          <a:p>
            <a:r>
              <a:rPr lang="en-ID" sz="2000" dirty="0"/>
              <a:t>  A. SELECT COUNT(*) FROM </a:t>
            </a:r>
            <a:r>
              <a:rPr lang="en-ID" sz="2000" dirty="0" err="1"/>
              <a:t>pegawai</a:t>
            </a:r>
            <a:r>
              <a:rPr lang="en-ID" sz="2000" dirty="0"/>
              <a:t> WHERE </a:t>
            </a:r>
            <a:r>
              <a:rPr lang="en-ID" sz="2000" dirty="0" err="1"/>
              <a:t>gaji</a:t>
            </a:r>
            <a:r>
              <a:rPr lang="en-ID" sz="2000" dirty="0"/>
              <a:t> &gt; 10000;</a:t>
            </a:r>
          </a:p>
          <a:p>
            <a:endParaRPr lang="en-ID" sz="2000" dirty="0"/>
          </a:p>
          <a:p>
            <a:r>
              <a:rPr lang="en-ID" sz="2000" dirty="0"/>
              <a:t>  B. SELECT SUM(</a:t>
            </a:r>
            <a:r>
              <a:rPr lang="en-ID" sz="2000" dirty="0" err="1"/>
              <a:t>gaji</a:t>
            </a:r>
            <a:r>
              <a:rPr lang="en-ID" sz="2000" dirty="0"/>
              <a:t>) FROM </a:t>
            </a:r>
            <a:r>
              <a:rPr lang="en-ID" sz="2000" dirty="0" err="1"/>
              <a:t>pegawai</a:t>
            </a:r>
            <a:r>
              <a:rPr lang="en-ID" sz="2000" dirty="0"/>
              <a:t> WHERE </a:t>
            </a:r>
            <a:r>
              <a:rPr lang="en-ID" sz="2000" dirty="0" err="1"/>
              <a:t>gaji</a:t>
            </a:r>
            <a:r>
              <a:rPr lang="en-ID" sz="2000" dirty="0"/>
              <a:t> &gt; 10000;</a:t>
            </a:r>
          </a:p>
          <a:p>
            <a:endParaRPr lang="en-ID" sz="2000" dirty="0"/>
          </a:p>
          <a:p>
            <a:r>
              <a:rPr lang="en-ID" sz="2000" dirty="0"/>
              <a:t>  C. SELECT MAX(</a:t>
            </a:r>
            <a:r>
              <a:rPr lang="en-ID" sz="2000" dirty="0" err="1"/>
              <a:t>gaji</a:t>
            </a:r>
            <a:r>
              <a:rPr lang="en-ID" sz="2000" dirty="0"/>
              <a:t>) FROM </a:t>
            </a:r>
            <a:r>
              <a:rPr lang="en-ID" sz="2000" dirty="0" err="1"/>
              <a:t>pegawai</a:t>
            </a:r>
            <a:r>
              <a:rPr lang="en-ID" sz="2000" dirty="0"/>
              <a:t> WHERE </a:t>
            </a:r>
            <a:r>
              <a:rPr lang="en-ID" sz="2000" dirty="0" err="1"/>
              <a:t>gaji</a:t>
            </a:r>
            <a:r>
              <a:rPr lang="en-ID" sz="2000" dirty="0"/>
              <a:t> &gt; 10000;</a:t>
            </a:r>
          </a:p>
          <a:p>
            <a:endParaRPr lang="en-ID" sz="2000" dirty="0"/>
          </a:p>
          <a:p>
            <a:r>
              <a:rPr lang="en-ID" sz="2000" dirty="0"/>
              <a:t>  D. SELECT COUNT(</a:t>
            </a:r>
            <a:r>
              <a:rPr lang="en-ID" sz="2000" dirty="0" err="1"/>
              <a:t>gaji</a:t>
            </a:r>
            <a:r>
              <a:rPr lang="en-ID" sz="2000" dirty="0"/>
              <a:t> &gt; 10000) FROM </a:t>
            </a:r>
            <a:r>
              <a:rPr lang="en-ID" sz="2000" dirty="0" err="1"/>
              <a:t>pegawai</a:t>
            </a:r>
            <a:r>
              <a:rPr lang="en-ID" sz="2000" dirty="0"/>
              <a:t>;</a:t>
            </a:r>
          </a:p>
          <a:p>
            <a:endParaRPr lang="en-ID" sz="2000" dirty="0"/>
          </a:p>
          <a:p>
            <a:r>
              <a:rPr lang="en-ID" sz="2000" dirty="0"/>
              <a:t>  E. SELECT </a:t>
            </a:r>
            <a:r>
              <a:rPr lang="en-ID" sz="2000" dirty="0" err="1"/>
              <a:t>gaji</a:t>
            </a:r>
            <a:r>
              <a:rPr lang="en-ID" sz="2000" dirty="0"/>
              <a:t>, COUNT(*) FROM </a:t>
            </a:r>
            <a:r>
              <a:rPr lang="en-ID" sz="2000" dirty="0" err="1"/>
              <a:t>pegawai</a:t>
            </a:r>
            <a:r>
              <a:rPr lang="en-ID" sz="2000" dirty="0"/>
              <a:t> WHERE </a:t>
            </a:r>
            <a:r>
              <a:rPr lang="en-ID" sz="2000" dirty="0" err="1"/>
              <a:t>gaji</a:t>
            </a:r>
            <a:r>
              <a:rPr lang="en-ID" sz="2000" dirty="0"/>
              <a:t> &gt; 10000;</a:t>
            </a:r>
          </a:p>
          <a:p>
            <a:endParaRPr lang="en-ID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8006276" flipV="1">
            <a:off x="14259962" y="7959812"/>
            <a:ext cx="5249594" cy="2047342"/>
          </a:xfrm>
          <a:custGeom>
            <a:avLst/>
            <a:gdLst/>
            <a:ahLst/>
            <a:cxnLst/>
            <a:rect l="l" t="t" r="r" b="b"/>
            <a:pathLst>
              <a:path w="5249594" h="2047342">
                <a:moveTo>
                  <a:pt x="0" y="2047341"/>
                </a:moveTo>
                <a:lnTo>
                  <a:pt x="5249594" y="2047341"/>
                </a:lnTo>
                <a:lnTo>
                  <a:pt x="5249594" y="0"/>
                </a:lnTo>
                <a:lnTo>
                  <a:pt x="0" y="0"/>
                </a:lnTo>
                <a:lnTo>
                  <a:pt x="0" y="20473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1301158">
            <a:off x="15478745" y="5525231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0" y="0"/>
                </a:moveTo>
                <a:lnTo>
                  <a:pt x="1275739" y="0"/>
                </a:lnTo>
                <a:lnTo>
                  <a:pt x="1275739" y="1342884"/>
                </a:lnTo>
                <a:lnTo>
                  <a:pt x="0" y="1342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825917">
            <a:off x="1704362" y="6132113"/>
            <a:ext cx="1479463" cy="1377750"/>
          </a:xfrm>
          <a:custGeom>
            <a:avLst/>
            <a:gdLst/>
            <a:ahLst/>
            <a:cxnLst/>
            <a:rect l="l" t="t" r="r" b="b"/>
            <a:pathLst>
              <a:path w="1479463" h="1377750">
                <a:moveTo>
                  <a:pt x="0" y="0"/>
                </a:moveTo>
                <a:lnTo>
                  <a:pt x="1479464" y="0"/>
                </a:lnTo>
                <a:lnTo>
                  <a:pt x="1479464" y="1377751"/>
                </a:lnTo>
                <a:lnTo>
                  <a:pt x="0" y="13777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13" action="ppaction://hlinksldjump"/>
          </p:cNvPr>
          <p:cNvSpPr/>
          <p:nvPr/>
        </p:nvSpPr>
        <p:spPr>
          <a:xfrm>
            <a:off x="7438016" y="7500295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13" action="ppaction://hlinksldjump"/>
          </p:cNvPr>
          <p:cNvSpPr/>
          <p:nvPr/>
        </p:nvSpPr>
        <p:spPr>
          <a:xfrm rot="6680891">
            <a:off x="8615871" y="7566015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8" y="0"/>
                </a:lnTo>
                <a:lnTo>
                  <a:pt x="1056258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3591061">
            <a:off x="139877" y="-633725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0" y="0"/>
                </a:moveTo>
                <a:lnTo>
                  <a:pt x="2843634" y="0"/>
                </a:lnTo>
                <a:lnTo>
                  <a:pt x="2843634" y="3231402"/>
                </a:lnTo>
                <a:lnTo>
                  <a:pt x="0" y="3231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3061507">
            <a:off x="2578098" y="8305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2" name="Freeform 12"/>
          <p:cNvSpPr/>
          <p:nvPr/>
        </p:nvSpPr>
        <p:spPr>
          <a:xfrm rot="2931135">
            <a:off x="11079656" y="40342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28CDE-A82C-63C4-AD8E-093FF94767EE}"/>
              </a:ext>
            </a:extLst>
          </p:cNvPr>
          <p:cNvSpPr txBox="1"/>
          <p:nvPr/>
        </p:nvSpPr>
        <p:spPr>
          <a:xfrm>
            <a:off x="6124395" y="597255"/>
            <a:ext cx="5785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JAWABANNYA ADALAH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48D3F9-56AD-9BFA-7706-2156695C90FC}"/>
              </a:ext>
            </a:extLst>
          </p:cNvPr>
          <p:cNvSpPr txBox="1"/>
          <p:nvPr/>
        </p:nvSpPr>
        <p:spPr>
          <a:xfrm>
            <a:off x="5486399" y="349310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A. SELECT COUNT(*) FROM </a:t>
            </a:r>
            <a:r>
              <a:rPr lang="en-GB" sz="2400" dirty="0" err="1"/>
              <a:t>pegawai</a:t>
            </a:r>
            <a:r>
              <a:rPr lang="en-GB" sz="2400" dirty="0"/>
              <a:t> WHERE </a:t>
            </a:r>
            <a:r>
              <a:rPr lang="en-GB" sz="2400" dirty="0" err="1"/>
              <a:t>gaji</a:t>
            </a:r>
            <a:r>
              <a:rPr lang="en-GB" sz="2400" dirty="0"/>
              <a:t> &gt; 10000;</a:t>
            </a:r>
            <a:endParaRPr lang="en-ID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1931941" flipH="1">
            <a:off x="1533516" y="357258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1275739" y="0"/>
                </a:moveTo>
                <a:lnTo>
                  <a:pt x="0" y="0"/>
                </a:lnTo>
                <a:lnTo>
                  <a:pt x="0" y="1342884"/>
                </a:lnTo>
                <a:lnTo>
                  <a:pt x="1275739" y="1342884"/>
                </a:lnTo>
                <a:lnTo>
                  <a:pt x="12757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9" action="ppaction://hlinksldjump"/>
          </p:cNvPr>
          <p:cNvSpPr/>
          <p:nvPr/>
        </p:nvSpPr>
        <p:spPr>
          <a:xfrm>
            <a:off x="3853689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7" y="0"/>
                </a:lnTo>
                <a:lnTo>
                  <a:pt x="3411967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11" action="ppaction://hlinksldjump"/>
          </p:cNvPr>
          <p:cNvSpPr/>
          <p:nvPr/>
        </p:nvSpPr>
        <p:spPr>
          <a:xfrm>
            <a:off x="11353702" y="75820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9" action="ppaction://hlinksldjump"/>
          </p:cNvPr>
          <p:cNvSpPr/>
          <p:nvPr/>
        </p:nvSpPr>
        <p:spPr>
          <a:xfrm rot="6680891">
            <a:off x="5031544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7" y="0"/>
                </a:lnTo>
                <a:lnTo>
                  <a:pt x="1056257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11" action="ppaction://hlinksldjump"/>
          </p:cNvPr>
          <p:cNvSpPr/>
          <p:nvPr/>
        </p:nvSpPr>
        <p:spPr>
          <a:xfrm>
            <a:off x="12740605" y="7844194"/>
            <a:ext cx="686421" cy="1139289"/>
          </a:xfrm>
          <a:custGeom>
            <a:avLst/>
            <a:gdLst/>
            <a:ahLst/>
            <a:cxnLst/>
            <a:rect l="l" t="t" r="r" b="b"/>
            <a:pathLst>
              <a:path w="686421" h="1139289">
                <a:moveTo>
                  <a:pt x="0" y="0"/>
                </a:moveTo>
                <a:lnTo>
                  <a:pt x="686422" y="0"/>
                </a:lnTo>
                <a:lnTo>
                  <a:pt x="686422" y="1139288"/>
                </a:lnTo>
                <a:lnTo>
                  <a:pt x="0" y="11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4331044" y="8983482"/>
            <a:ext cx="4184041" cy="1098311"/>
          </a:xfrm>
          <a:custGeom>
            <a:avLst/>
            <a:gdLst/>
            <a:ahLst/>
            <a:cxnLst/>
            <a:rect l="l" t="t" r="r" b="b"/>
            <a:pathLst>
              <a:path w="4184041" h="1098311">
                <a:moveTo>
                  <a:pt x="0" y="0"/>
                </a:moveTo>
                <a:lnTo>
                  <a:pt x="4184041" y="0"/>
                </a:lnTo>
                <a:lnTo>
                  <a:pt x="4184041" y="1098311"/>
                </a:lnTo>
                <a:lnTo>
                  <a:pt x="0" y="10983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15113650" y="6074714"/>
            <a:ext cx="2618830" cy="3538959"/>
          </a:xfrm>
          <a:custGeom>
            <a:avLst/>
            <a:gdLst/>
            <a:ahLst/>
            <a:cxnLst/>
            <a:rect l="l" t="t" r="r" b="b"/>
            <a:pathLst>
              <a:path w="2618830" h="3538959">
                <a:moveTo>
                  <a:pt x="0" y="0"/>
                </a:moveTo>
                <a:lnTo>
                  <a:pt x="2618829" y="0"/>
                </a:lnTo>
                <a:lnTo>
                  <a:pt x="2618829" y="3538959"/>
                </a:lnTo>
                <a:lnTo>
                  <a:pt x="0" y="353895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1357167">
            <a:off x="1721400" y="5073553"/>
            <a:ext cx="1642181" cy="2655818"/>
          </a:xfrm>
          <a:custGeom>
            <a:avLst/>
            <a:gdLst/>
            <a:ahLst/>
            <a:cxnLst/>
            <a:rect l="l" t="t" r="r" b="b"/>
            <a:pathLst>
              <a:path w="1642181" h="2655818">
                <a:moveTo>
                  <a:pt x="0" y="0"/>
                </a:moveTo>
                <a:lnTo>
                  <a:pt x="1642180" y="0"/>
                </a:lnTo>
                <a:lnTo>
                  <a:pt x="1642180" y="2655818"/>
                </a:lnTo>
                <a:lnTo>
                  <a:pt x="0" y="26558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17247-10FD-C281-46CB-7316742B32AA}"/>
              </a:ext>
            </a:extLst>
          </p:cNvPr>
          <p:cNvSpPr txBox="1"/>
          <p:nvPr/>
        </p:nvSpPr>
        <p:spPr>
          <a:xfrm>
            <a:off x="6048373" y="603046"/>
            <a:ext cx="6191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SOAL PILIHAN GANDA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E895D-DD15-40D9-1FAB-BBA996B64408}"/>
              </a:ext>
            </a:extLst>
          </p:cNvPr>
          <p:cNvSpPr txBox="1"/>
          <p:nvPr/>
        </p:nvSpPr>
        <p:spPr>
          <a:xfrm>
            <a:off x="5867398" y="2046769"/>
            <a:ext cx="6553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/>
              <a:t>... </a:t>
            </a:r>
            <a:r>
              <a:rPr lang="en-ID" sz="3200" dirty="0" err="1"/>
              <a:t>adalah</a:t>
            </a:r>
            <a:r>
              <a:rPr lang="en-ID" sz="3200" dirty="0"/>
              <a:t> Query yang </a:t>
            </a:r>
            <a:r>
              <a:rPr lang="en-ID" sz="3200" dirty="0" err="1"/>
              <a:t>digunakan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mengubah</a:t>
            </a:r>
            <a:r>
              <a:rPr lang="en-ID" sz="3200" dirty="0"/>
              <a:t> </a:t>
            </a:r>
            <a:r>
              <a:rPr lang="en-ID" sz="3200" dirty="0" err="1"/>
              <a:t>nama</a:t>
            </a:r>
            <a:r>
              <a:rPr lang="en-ID" sz="3200" dirty="0"/>
              <a:t> </a:t>
            </a:r>
            <a:r>
              <a:rPr lang="en-ID" sz="3200" dirty="0" err="1"/>
              <a:t>suatu</a:t>
            </a:r>
            <a:r>
              <a:rPr lang="en-ID" sz="3200" dirty="0"/>
              <a:t> </a:t>
            </a:r>
            <a:r>
              <a:rPr lang="en-ID" sz="3200" dirty="0" err="1"/>
              <a:t>kolom</a:t>
            </a:r>
            <a:r>
              <a:rPr lang="en-ID" sz="3200" dirty="0"/>
              <a:t> </a:t>
            </a:r>
            <a:r>
              <a:rPr lang="en-ID" sz="3200" dirty="0" err="1"/>
              <a:t>bersifat</a:t>
            </a:r>
            <a:r>
              <a:rPr lang="en-ID" sz="3200" dirty="0"/>
              <a:t> </a:t>
            </a:r>
            <a:r>
              <a:rPr lang="en-ID" sz="3200" dirty="0" err="1"/>
              <a:t>sementara</a:t>
            </a:r>
            <a:r>
              <a:rPr lang="en-ID" sz="3200" dirty="0"/>
              <a:t>.</a:t>
            </a:r>
          </a:p>
          <a:p>
            <a:pPr marL="457200" indent="-457200">
              <a:buAutoNum type="alphaUcPeriod"/>
            </a:pPr>
            <a:r>
              <a:rPr lang="en-ID" sz="3200" dirty="0"/>
              <a:t>ASC</a:t>
            </a:r>
          </a:p>
          <a:p>
            <a:pPr marL="457200" indent="-457200">
              <a:buAutoNum type="alphaUcPeriod"/>
            </a:pPr>
            <a:r>
              <a:rPr lang="en-ID" sz="3200" dirty="0"/>
              <a:t>DESC</a:t>
            </a:r>
          </a:p>
          <a:p>
            <a:pPr marL="457200" indent="-457200">
              <a:buAutoNum type="alphaUcPeriod"/>
            </a:pPr>
            <a:r>
              <a:rPr lang="en-ID" sz="3200" dirty="0"/>
              <a:t>AS</a:t>
            </a:r>
          </a:p>
          <a:p>
            <a:pPr marL="457200" indent="-457200">
              <a:buAutoNum type="alphaUcPeriod"/>
            </a:pPr>
            <a:r>
              <a:rPr lang="en-ID" sz="3200" dirty="0"/>
              <a:t>WS</a:t>
            </a:r>
          </a:p>
          <a:p>
            <a:pPr marL="457200" indent="-457200">
              <a:buAutoNum type="alphaUcPeriod"/>
            </a:pPr>
            <a:r>
              <a:rPr lang="en-ID" sz="3200" dirty="0"/>
              <a:t>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3164601">
            <a:off x="-41266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0" y="0"/>
                </a:moveTo>
                <a:lnTo>
                  <a:pt x="2843634" y="0"/>
                </a:lnTo>
                <a:lnTo>
                  <a:pt x="2843634" y="3231402"/>
                </a:lnTo>
                <a:lnTo>
                  <a:pt x="0" y="3231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hlinkClick r:id="rId7" action="ppaction://hlinksldjump"/>
          </p:cNvPr>
          <p:cNvSpPr/>
          <p:nvPr/>
        </p:nvSpPr>
        <p:spPr>
          <a:xfrm>
            <a:off x="7438016" y="7500295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7" action="ppaction://hlinksldjump"/>
          </p:cNvPr>
          <p:cNvSpPr/>
          <p:nvPr/>
        </p:nvSpPr>
        <p:spPr>
          <a:xfrm rot="6680891">
            <a:off x="8615871" y="7566015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8" y="0"/>
                </a:lnTo>
                <a:lnTo>
                  <a:pt x="1056258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-332497" y="9120137"/>
            <a:ext cx="4184041" cy="1098311"/>
          </a:xfrm>
          <a:custGeom>
            <a:avLst/>
            <a:gdLst/>
            <a:ahLst/>
            <a:cxnLst/>
            <a:rect l="l" t="t" r="r" b="b"/>
            <a:pathLst>
              <a:path w="4184041" h="1098311">
                <a:moveTo>
                  <a:pt x="0" y="0"/>
                </a:moveTo>
                <a:lnTo>
                  <a:pt x="4184041" y="0"/>
                </a:lnTo>
                <a:lnTo>
                  <a:pt x="4184041" y="1098311"/>
                </a:lnTo>
                <a:lnTo>
                  <a:pt x="0" y="1098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450109" y="6181299"/>
            <a:ext cx="2618830" cy="3538959"/>
          </a:xfrm>
          <a:custGeom>
            <a:avLst/>
            <a:gdLst/>
            <a:ahLst/>
            <a:cxnLst/>
            <a:rect l="l" t="t" r="r" b="b"/>
            <a:pathLst>
              <a:path w="2618830" h="3538959">
                <a:moveTo>
                  <a:pt x="2618829" y="0"/>
                </a:moveTo>
                <a:lnTo>
                  <a:pt x="0" y="0"/>
                </a:lnTo>
                <a:lnTo>
                  <a:pt x="0" y="3538959"/>
                </a:lnTo>
                <a:lnTo>
                  <a:pt x="2618829" y="3538959"/>
                </a:lnTo>
                <a:lnTo>
                  <a:pt x="2618829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3513156">
            <a:off x="10584600" y="7279337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0" y="0"/>
                </a:moveTo>
                <a:lnTo>
                  <a:pt x="1275740" y="0"/>
                </a:lnTo>
                <a:lnTo>
                  <a:pt x="1275740" y="1342884"/>
                </a:lnTo>
                <a:lnTo>
                  <a:pt x="0" y="13428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1357167">
            <a:off x="15295524" y="5073553"/>
            <a:ext cx="1642181" cy="2655818"/>
          </a:xfrm>
          <a:custGeom>
            <a:avLst/>
            <a:gdLst/>
            <a:ahLst/>
            <a:cxnLst/>
            <a:rect l="l" t="t" r="r" b="b"/>
            <a:pathLst>
              <a:path w="1642181" h="2655818">
                <a:moveTo>
                  <a:pt x="0" y="0"/>
                </a:moveTo>
                <a:lnTo>
                  <a:pt x="1642181" y="0"/>
                </a:lnTo>
                <a:lnTo>
                  <a:pt x="1642181" y="2655818"/>
                </a:lnTo>
                <a:lnTo>
                  <a:pt x="0" y="26558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3668101" flipH="1">
            <a:off x="15261493" y="-671648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1"/>
                </a:lnTo>
                <a:lnTo>
                  <a:pt x="2843633" y="3231401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3144086">
            <a:off x="2579029" y="-21320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rot="3352340">
            <a:off x="10686441" y="-89668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9DDB4-1633-2C2D-2F7E-4AB242A4E8A1}"/>
              </a:ext>
            </a:extLst>
          </p:cNvPr>
          <p:cNvSpPr txBox="1"/>
          <p:nvPr/>
        </p:nvSpPr>
        <p:spPr>
          <a:xfrm>
            <a:off x="6134001" y="643979"/>
            <a:ext cx="577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JAWABANNYA ADALAH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35D921-4245-91AD-8789-3BF6C10D57D2}"/>
              </a:ext>
            </a:extLst>
          </p:cNvPr>
          <p:cNvSpPr txBox="1"/>
          <p:nvPr/>
        </p:nvSpPr>
        <p:spPr>
          <a:xfrm>
            <a:off x="8588296" y="3431551"/>
            <a:ext cx="1111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C. AS</a:t>
            </a:r>
            <a:endParaRPr lang="en-ID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1398986" flipH="1">
            <a:off x="15002051" y="6212417"/>
            <a:ext cx="1479463" cy="1377750"/>
          </a:xfrm>
          <a:custGeom>
            <a:avLst/>
            <a:gdLst/>
            <a:ahLst/>
            <a:cxnLst/>
            <a:rect l="l" t="t" r="r" b="b"/>
            <a:pathLst>
              <a:path w="1479463" h="1377750">
                <a:moveTo>
                  <a:pt x="1479463" y="0"/>
                </a:moveTo>
                <a:lnTo>
                  <a:pt x="0" y="0"/>
                </a:lnTo>
                <a:lnTo>
                  <a:pt x="0" y="1377751"/>
                </a:lnTo>
                <a:lnTo>
                  <a:pt x="1479463" y="1377751"/>
                </a:lnTo>
                <a:lnTo>
                  <a:pt x="14794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2486754" y="5468463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9" action="ppaction://hlinksldjump"/>
          </p:cNvPr>
          <p:cNvSpPr/>
          <p:nvPr/>
        </p:nvSpPr>
        <p:spPr>
          <a:xfrm>
            <a:off x="3853689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7" y="0"/>
                </a:lnTo>
                <a:lnTo>
                  <a:pt x="3411967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11" action="ppaction://hlinksldjump"/>
          </p:cNvPr>
          <p:cNvSpPr/>
          <p:nvPr/>
        </p:nvSpPr>
        <p:spPr>
          <a:xfrm>
            <a:off x="11377832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9" action="ppaction://hlinksldjump"/>
          </p:cNvPr>
          <p:cNvSpPr/>
          <p:nvPr/>
        </p:nvSpPr>
        <p:spPr>
          <a:xfrm rot="6680891">
            <a:off x="5031544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7" y="0"/>
                </a:lnTo>
                <a:lnTo>
                  <a:pt x="1056257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11" action="ppaction://hlinksldjump"/>
          </p:cNvPr>
          <p:cNvSpPr/>
          <p:nvPr/>
        </p:nvSpPr>
        <p:spPr>
          <a:xfrm>
            <a:off x="12740605" y="7844194"/>
            <a:ext cx="686421" cy="1139289"/>
          </a:xfrm>
          <a:custGeom>
            <a:avLst/>
            <a:gdLst/>
            <a:ahLst/>
            <a:cxnLst/>
            <a:rect l="l" t="t" r="r" b="b"/>
            <a:pathLst>
              <a:path w="686421" h="1139289">
                <a:moveTo>
                  <a:pt x="0" y="0"/>
                </a:moveTo>
                <a:lnTo>
                  <a:pt x="686422" y="0"/>
                </a:lnTo>
                <a:lnTo>
                  <a:pt x="686422" y="1139288"/>
                </a:lnTo>
                <a:lnTo>
                  <a:pt x="0" y="11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0" y="9330406"/>
            <a:ext cx="3644167" cy="956594"/>
          </a:xfrm>
          <a:custGeom>
            <a:avLst/>
            <a:gdLst/>
            <a:ahLst/>
            <a:cxnLst/>
            <a:rect l="l" t="t" r="r" b="b"/>
            <a:pathLst>
              <a:path w="3644167" h="956594">
                <a:moveTo>
                  <a:pt x="0" y="0"/>
                </a:moveTo>
                <a:lnTo>
                  <a:pt x="3644167" y="0"/>
                </a:lnTo>
                <a:lnTo>
                  <a:pt x="3644167" y="956594"/>
                </a:lnTo>
                <a:lnTo>
                  <a:pt x="0" y="95659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642144" y="5143500"/>
            <a:ext cx="2521237" cy="4825334"/>
          </a:xfrm>
          <a:custGeom>
            <a:avLst/>
            <a:gdLst/>
            <a:ahLst/>
            <a:cxnLst/>
            <a:rect l="l" t="t" r="r" b="b"/>
            <a:pathLst>
              <a:path w="2521237" h="4825334">
                <a:moveTo>
                  <a:pt x="2521238" y="0"/>
                </a:moveTo>
                <a:lnTo>
                  <a:pt x="0" y="0"/>
                </a:lnTo>
                <a:lnTo>
                  <a:pt x="0" y="4825334"/>
                </a:lnTo>
                <a:lnTo>
                  <a:pt x="2521238" y="4825334"/>
                </a:lnTo>
                <a:lnTo>
                  <a:pt x="2521238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3051856">
            <a:off x="1492551" y="169576"/>
            <a:ext cx="1868726" cy="1316673"/>
          </a:xfrm>
          <a:custGeom>
            <a:avLst/>
            <a:gdLst/>
            <a:ahLst/>
            <a:cxnLst/>
            <a:rect l="l" t="t" r="r" b="b"/>
            <a:pathLst>
              <a:path w="1868726" h="1316673">
                <a:moveTo>
                  <a:pt x="0" y="0"/>
                </a:moveTo>
                <a:lnTo>
                  <a:pt x="1868726" y="0"/>
                </a:lnTo>
                <a:lnTo>
                  <a:pt x="1868726" y="1316673"/>
                </a:lnTo>
                <a:lnTo>
                  <a:pt x="0" y="13166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F818D-D635-18FF-C73E-2B6216F3034A}"/>
              </a:ext>
            </a:extLst>
          </p:cNvPr>
          <p:cNvSpPr txBox="1"/>
          <p:nvPr/>
        </p:nvSpPr>
        <p:spPr>
          <a:xfrm>
            <a:off x="6034322" y="643979"/>
            <a:ext cx="621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SOAL PILIHAN GANDA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45B3D-58E2-5057-DF98-74BB3E690A18}"/>
              </a:ext>
            </a:extLst>
          </p:cNvPr>
          <p:cNvSpPr txBox="1"/>
          <p:nvPr/>
        </p:nvSpPr>
        <p:spPr>
          <a:xfrm>
            <a:off x="6477239" y="2029894"/>
            <a:ext cx="5486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/>
              <a:t>Qeury</a:t>
            </a:r>
            <a:r>
              <a:rPr lang="en-ID" sz="2400" dirty="0"/>
              <a:t> </a:t>
            </a:r>
            <a:r>
              <a:rPr lang="en-ID" sz="2400" dirty="0" err="1"/>
              <a:t>apa</a:t>
            </a:r>
            <a:r>
              <a:rPr lang="en-ID" sz="2400" dirty="0"/>
              <a:t> yang di </a:t>
            </a:r>
            <a:r>
              <a:rPr lang="en-ID" sz="2400" dirty="0" err="1"/>
              <a:t>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menampilkan</a:t>
            </a:r>
            <a:r>
              <a:rPr lang="en-ID" sz="2400" dirty="0"/>
              <a:t> </a:t>
            </a:r>
            <a:r>
              <a:rPr lang="en-ID" sz="2400" dirty="0" err="1"/>
              <a:t>semua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table?</a:t>
            </a:r>
          </a:p>
          <a:p>
            <a:r>
              <a:rPr lang="en-ID" sz="2400" dirty="0"/>
              <a:t>  a. </a:t>
            </a:r>
            <a:r>
              <a:rPr lang="en-ID" sz="2400" dirty="0" err="1"/>
              <a:t>Seletc</a:t>
            </a:r>
            <a:r>
              <a:rPr lang="en-ID" sz="2400" dirty="0"/>
              <a:t> * form (</a:t>
            </a:r>
            <a:r>
              <a:rPr lang="en-ID" sz="2400" dirty="0" err="1"/>
              <a:t>nama</a:t>
            </a:r>
            <a:r>
              <a:rPr lang="en-ID" sz="2400" dirty="0"/>
              <a:t> table)</a:t>
            </a:r>
          </a:p>
          <a:p>
            <a:endParaRPr lang="en-ID" sz="2400" dirty="0"/>
          </a:p>
          <a:p>
            <a:r>
              <a:rPr lang="en-ID" sz="2400" dirty="0"/>
              <a:t>  b. </a:t>
            </a:r>
            <a:r>
              <a:rPr lang="en-ID" sz="2400" dirty="0" err="1"/>
              <a:t>Seletc</a:t>
            </a:r>
            <a:r>
              <a:rPr lang="en-ID" sz="2400" dirty="0"/>
              <a:t> from (</a:t>
            </a:r>
            <a:r>
              <a:rPr lang="en-ID" sz="2400" dirty="0" err="1"/>
              <a:t>nama</a:t>
            </a:r>
            <a:r>
              <a:rPr lang="en-ID" sz="2400" dirty="0"/>
              <a:t> table)</a:t>
            </a:r>
          </a:p>
          <a:p>
            <a:endParaRPr lang="en-ID" sz="2400" dirty="0"/>
          </a:p>
          <a:p>
            <a:r>
              <a:rPr lang="en-ID" sz="2400" dirty="0"/>
              <a:t>  c. Select * from (</a:t>
            </a:r>
            <a:r>
              <a:rPr lang="en-ID" sz="2400" dirty="0" err="1"/>
              <a:t>nama</a:t>
            </a:r>
            <a:r>
              <a:rPr lang="en-ID" sz="2400" dirty="0"/>
              <a:t> table)</a:t>
            </a:r>
          </a:p>
          <a:p>
            <a:endParaRPr lang="en-ID" sz="2400" dirty="0"/>
          </a:p>
          <a:p>
            <a:r>
              <a:rPr lang="en-ID" sz="2400" dirty="0"/>
              <a:t>  d. </a:t>
            </a:r>
            <a:r>
              <a:rPr lang="en-ID" sz="2400" dirty="0" err="1"/>
              <a:t>Desc</a:t>
            </a:r>
            <a:r>
              <a:rPr lang="en-ID" sz="2400" dirty="0"/>
              <a:t> (</a:t>
            </a:r>
            <a:r>
              <a:rPr lang="en-ID" sz="2400" dirty="0" err="1"/>
              <a:t>nama</a:t>
            </a:r>
            <a:r>
              <a:rPr lang="en-ID" sz="2400" dirty="0"/>
              <a:t> table)</a:t>
            </a:r>
          </a:p>
          <a:p>
            <a:endParaRPr lang="en-ID" sz="2400" dirty="0"/>
          </a:p>
          <a:p>
            <a:r>
              <a:rPr lang="en-ID" sz="2400" dirty="0"/>
              <a:t>  e. Show Tables (</a:t>
            </a:r>
            <a:r>
              <a:rPr lang="en-ID" sz="2400" dirty="0" err="1"/>
              <a:t>nama</a:t>
            </a:r>
            <a:r>
              <a:rPr lang="en-ID" sz="2400" dirty="0"/>
              <a:t> table)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hlinkClick r:id="rId7" action="ppaction://hlinksldjump"/>
          </p:cNvPr>
          <p:cNvSpPr/>
          <p:nvPr/>
        </p:nvSpPr>
        <p:spPr>
          <a:xfrm>
            <a:off x="7438016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hlinkClick r:id="rId7" action="ppaction://hlinksldjump"/>
          </p:cNvPr>
          <p:cNvSpPr/>
          <p:nvPr/>
        </p:nvSpPr>
        <p:spPr>
          <a:xfrm rot="6680891">
            <a:off x="8615871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8" y="0"/>
                </a:lnTo>
                <a:lnTo>
                  <a:pt x="1056258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252307" y="9477244"/>
            <a:ext cx="4184041" cy="1098311"/>
          </a:xfrm>
          <a:custGeom>
            <a:avLst/>
            <a:gdLst/>
            <a:ahLst/>
            <a:cxnLst/>
            <a:rect l="l" t="t" r="r" b="b"/>
            <a:pathLst>
              <a:path w="4184041" h="1098311">
                <a:moveTo>
                  <a:pt x="0" y="0"/>
                </a:moveTo>
                <a:lnTo>
                  <a:pt x="4184041" y="0"/>
                </a:lnTo>
                <a:lnTo>
                  <a:pt x="4184041" y="1098311"/>
                </a:lnTo>
                <a:lnTo>
                  <a:pt x="0" y="1098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3709478" y="9477244"/>
            <a:ext cx="4184041" cy="1098311"/>
          </a:xfrm>
          <a:custGeom>
            <a:avLst/>
            <a:gdLst/>
            <a:ahLst/>
            <a:cxnLst/>
            <a:rect l="l" t="t" r="r" b="b"/>
            <a:pathLst>
              <a:path w="4184041" h="1098311">
                <a:moveTo>
                  <a:pt x="0" y="0"/>
                </a:moveTo>
                <a:lnTo>
                  <a:pt x="4184042" y="0"/>
                </a:lnTo>
                <a:lnTo>
                  <a:pt x="4184042" y="1098311"/>
                </a:lnTo>
                <a:lnTo>
                  <a:pt x="0" y="1098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873793" y="5059537"/>
            <a:ext cx="2595186" cy="4966863"/>
          </a:xfrm>
          <a:custGeom>
            <a:avLst/>
            <a:gdLst/>
            <a:ahLst/>
            <a:cxnLst/>
            <a:rect l="l" t="t" r="r" b="b"/>
            <a:pathLst>
              <a:path w="2595186" h="4966863">
                <a:moveTo>
                  <a:pt x="2595185" y="0"/>
                </a:moveTo>
                <a:lnTo>
                  <a:pt x="0" y="0"/>
                </a:lnTo>
                <a:lnTo>
                  <a:pt x="0" y="4966862"/>
                </a:lnTo>
                <a:lnTo>
                  <a:pt x="2595185" y="4966862"/>
                </a:lnTo>
                <a:lnTo>
                  <a:pt x="2595185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4691711" y="5112353"/>
            <a:ext cx="2567589" cy="4914046"/>
          </a:xfrm>
          <a:custGeom>
            <a:avLst/>
            <a:gdLst/>
            <a:ahLst/>
            <a:cxnLst/>
            <a:rect l="l" t="t" r="r" b="b"/>
            <a:pathLst>
              <a:path w="2567589" h="4914046">
                <a:moveTo>
                  <a:pt x="0" y="0"/>
                </a:moveTo>
                <a:lnTo>
                  <a:pt x="2567589" y="0"/>
                </a:lnTo>
                <a:lnTo>
                  <a:pt x="2567589" y="4914046"/>
                </a:lnTo>
                <a:lnTo>
                  <a:pt x="0" y="49140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3497483">
            <a:off x="169099" y="-61589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0" y="0"/>
                </a:moveTo>
                <a:lnTo>
                  <a:pt x="2843633" y="0"/>
                </a:lnTo>
                <a:lnTo>
                  <a:pt x="2843633" y="3231402"/>
                </a:lnTo>
                <a:lnTo>
                  <a:pt x="0" y="3231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3227034">
            <a:off x="2577643" y="-101206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rot="3532793">
            <a:off x="10667775" y="-492653"/>
            <a:ext cx="4889810" cy="6319625"/>
          </a:xfrm>
          <a:custGeom>
            <a:avLst/>
            <a:gdLst/>
            <a:ahLst/>
            <a:cxnLst/>
            <a:rect l="l" t="t" r="r" b="b"/>
            <a:pathLst>
              <a:path w="4889810" h="6319625">
                <a:moveTo>
                  <a:pt x="0" y="0"/>
                </a:moveTo>
                <a:lnTo>
                  <a:pt x="4889810" y="0"/>
                </a:lnTo>
                <a:lnTo>
                  <a:pt x="4889810" y="6319625"/>
                </a:lnTo>
                <a:lnTo>
                  <a:pt x="0" y="63196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3AC12D-0AF7-F3BC-1B59-3B634D34F905}"/>
              </a:ext>
            </a:extLst>
          </p:cNvPr>
          <p:cNvSpPr txBox="1"/>
          <p:nvPr/>
        </p:nvSpPr>
        <p:spPr>
          <a:xfrm>
            <a:off x="6120796" y="615089"/>
            <a:ext cx="579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JAWABANNYA ADALAH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77FC3-79EE-DCF8-957B-AE8580B9DB05}"/>
              </a:ext>
            </a:extLst>
          </p:cNvPr>
          <p:cNvSpPr txBox="1"/>
          <p:nvPr/>
        </p:nvSpPr>
        <p:spPr>
          <a:xfrm>
            <a:off x="6492177" y="3431551"/>
            <a:ext cx="5303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C. Select * from (</a:t>
            </a:r>
            <a:r>
              <a:rPr lang="en-GB" sz="3200" dirty="0" err="1"/>
              <a:t>nama</a:t>
            </a:r>
            <a:r>
              <a:rPr lang="en-GB" sz="3200" dirty="0"/>
              <a:t> table)</a:t>
            </a:r>
            <a:endParaRPr lang="en-ID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385" y="391580"/>
            <a:ext cx="13945229" cy="6664718"/>
          </a:xfrm>
          <a:custGeom>
            <a:avLst/>
            <a:gdLst/>
            <a:ahLst/>
            <a:cxnLst/>
            <a:rect l="l" t="t" r="r" b="b"/>
            <a:pathLst>
              <a:path w="13945229" h="6664718">
                <a:moveTo>
                  <a:pt x="0" y="0"/>
                </a:moveTo>
                <a:lnTo>
                  <a:pt x="13945230" y="0"/>
                </a:lnTo>
                <a:lnTo>
                  <a:pt x="13945230" y="6664718"/>
                </a:lnTo>
                <a:lnTo>
                  <a:pt x="0" y="666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41" b="-2624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3324841" flipH="1">
            <a:off x="15271949" y="-587001"/>
            <a:ext cx="2843634" cy="3231402"/>
          </a:xfrm>
          <a:custGeom>
            <a:avLst/>
            <a:gdLst/>
            <a:ahLst/>
            <a:cxnLst/>
            <a:rect l="l" t="t" r="r" b="b"/>
            <a:pathLst>
              <a:path w="2843634" h="3231402">
                <a:moveTo>
                  <a:pt x="2843633" y="0"/>
                </a:moveTo>
                <a:lnTo>
                  <a:pt x="0" y="0"/>
                </a:lnTo>
                <a:lnTo>
                  <a:pt x="0" y="3231402"/>
                </a:lnTo>
                <a:lnTo>
                  <a:pt x="2843633" y="3231402"/>
                </a:lnTo>
                <a:lnTo>
                  <a:pt x="28436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1931941" flipH="1">
            <a:off x="1533516" y="357258"/>
            <a:ext cx="1275740" cy="1342884"/>
          </a:xfrm>
          <a:custGeom>
            <a:avLst/>
            <a:gdLst/>
            <a:ahLst/>
            <a:cxnLst/>
            <a:rect l="l" t="t" r="r" b="b"/>
            <a:pathLst>
              <a:path w="1275740" h="1342884">
                <a:moveTo>
                  <a:pt x="1275739" y="0"/>
                </a:moveTo>
                <a:lnTo>
                  <a:pt x="0" y="0"/>
                </a:lnTo>
                <a:lnTo>
                  <a:pt x="0" y="1342884"/>
                </a:lnTo>
                <a:lnTo>
                  <a:pt x="1275739" y="1342884"/>
                </a:lnTo>
                <a:lnTo>
                  <a:pt x="12757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1398986" flipH="1">
            <a:off x="15002051" y="6212417"/>
            <a:ext cx="1479463" cy="1377750"/>
          </a:xfrm>
          <a:custGeom>
            <a:avLst/>
            <a:gdLst/>
            <a:ahLst/>
            <a:cxnLst/>
            <a:rect l="l" t="t" r="r" b="b"/>
            <a:pathLst>
              <a:path w="1479463" h="1377750">
                <a:moveTo>
                  <a:pt x="1479463" y="0"/>
                </a:moveTo>
                <a:lnTo>
                  <a:pt x="0" y="0"/>
                </a:lnTo>
                <a:lnTo>
                  <a:pt x="0" y="1377751"/>
                </a:lnTo>
                <a:lnTo>
                  <a:pt x="1479463" y="1377751"/>
                </a:lnTo>
                <a:lnTo>
                  <a:pt x="147946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610589" y="5259468"/>
            <a:ext cx="916698" cy="1432830"/>
          </a:xfrm>
          <a:custGeom>
            <a:avLst/>
            <a:gdLst/>
            <a:ahLst/>
            <a:cxnLst/>
            <a:rect l="l" t="t" r="r" b="b"/>
            <a:pathLst>
              <a:path w="916698" h="1432830">
                <a:moveTo>
                  <a:pt x="0" y="0"/>
                </a:moveTo>
                <a:lnTo>
                  <a:pt x="916698" y="0"/>
                </a:lnTo>
                <a:lnTo>
                  <a:pt x="916698" y="1432830"/>
                </a:lnTo>
                <a:lnTo>
                  <a:pt x="0" y="14328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hlinkClick r:id="rId11" action="ppaction://hlinksldjump"/>
          </p:cNvPr>
          <p:cNvSpPr/>
          <p:nvPr/>
        </p:nvSpPr>
        <p:spPr>
          <a:xfrm>
            <a:off x="3853689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7" y="0"/>
                </a:lnTo>
                <a:lnTo>
                  <a:pt x="3411967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13" action="ppaction://hlinksldjump"/>
          </p:cNvPr>
          <p:cNvSpPr/>
          <p:nvPr/>
        </p:nvSpPr>
        <p:spPr>
          <a:xfrm>
            <a:off x="11377832" y="7569376"/>
            <a:ext cx="3411967" cy="1688924"/>
          </a:xfrm>
          <a:custGeom>
            <a:avLst/>
            <a:gdLst/>
            <a:ahLst/>
            <a:cxnLst/>
            <a:rect l="l" t="t" r="r" b="b"/>
            <a:pathLst>
              <a:path w="3411967" h="1688924">
                <a:moveTo>
                  <a:pt x="0" y="0"/>
                </a:moveTo>
                <a:lnTo>
                  <a:pt x="3411968" y="0"/>
                </a:lnTo>
                <a:lnTo>
                  <a:pt x="3411968" y="1688924"/>
                </a:lnTo>
                <a:lnTo>
                  <a:pt x="0" y="16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hlinkClick r:id="rId11" action="ppaction://hlinksldjump"/>
          </p:cNvPr>
          <p:cNvSpPr/>
          <p:nvPr/>
        </p:nvSpPr>
        <p:spPr>
          <a:xfrm rot="6680891">
            <a:off x="5031544" y="7635096"/>
            <a:ext cx="1056257" cy="1557484"/>
          </a:xfrm>
          <a:custGeom>
            <a:avLst/>
            <a:gdLst/>
            <a:ahLst/>
            <a:cxnLst/>
            <a:rect l="l" t="t" r="r" b="b"/>
            <a:pathLst>
              <a:path w="1056257" h="1557484">
                <a:moveTo>
                  <a:pt x="0" y="0"/>
                </a:moveTo>
                <a:lnTo>
                  <a:pt x="1056257" y="0"/>
                </a:lnTo>
                <a:lnTo>
                  <a:pt x="1056257" y="1557484"/>
                </a:lnTo>
                <a:lnTo>
                  <a:pt x="0" y="15574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>
            <a:hlinkClick r:id="rId13" action="ppaction://hlinksldjump"/>
          </p:cNvPr>
          <p:cNvSpPr/>
          <p:nvPr/>
        </p:nvSpPr>
        <p:spPr>
          <a:xfrm>
            <a:off x="12740605" y="7844194"/>
            <a:ext cx="686421" cy="1139289"/>
          </a:xfrm>
          <a:custGeom>
            <a:avLst/>
            <a:gdLst/>
            <a:ahLst/>
            <a:cxnLst/>
            <a:rect l="l" t="t" r="r" b="b"/>
            <a:pathLst>
              <a:path w="686421" h="1139289">
                <a:moveTo>
                  <a:pt x="0" y="0"/>
                </a:moveTo>
                <a:lnTo>
                  <a:pt x="686422" y="0"/>
                </a:lnTo>
                <a:lnTo>
                  <a:pt x="686422" y="1139288"/>
                </a:lnTo>
                <a:lnTo>
                  <a:pt x="0" y="11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910245">
            <a:off x="1092493" y="5057834"/>
            <a:ext cx="3647102" cy="2929839"/>
          </a:xfrm>
          <a:custGeom>
            <a:avLst/>
            <a:gdLst/>
            <a:ahLst/>
            <a:cxnLst/>
            <a:rect l="l" t="t" r="r" b="b"/>
            <a:pathLst>
              <a:path w="3647102" h="2929839">
                <a:moveTo>
                  <a:pt x="0" y="0"/>
                </a:moveTo>
                <a:lnTo>
                  <a:pt x="3647103" y="0"/>
                </a:lnTo>
                <a:lnTo>
                  <a:pt x="3647103" y="2929839"/>
                </a:lnTo>
                <a:lnTo>
                  <a:pt x="0" y="29298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88DD9-7964-1E01-7437-C5F7DE8A6419}"/>
              </a:ext>
            </a:extLst>
          </p:cNvPr>
          <p:cNvSpPr txBox="1"/>
          <p:nvPr/>
        </p:nvSpPr>
        <p:spPr>
          <a:xfrm>
            <a:off x="5935996" y="436768"/>
            <a:ext cx="622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SOAL PILIHAN GANDA</a:t>
            </a:r>
            <a:endParaRPr lang="en-ID" sz="44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EC469-FB55-778F-7CC1-265C164B28C2}"/>
              </a:ext>
            </a:extLst>
          </p:cNvPr>
          <p:cNvSpPr txBox="1"/>
          <p:nvPr/>
        </p:nvSpPr>
        <p:spPr>
          <a:xfrm>
            <a:off x="4190655" y="3366745"/>
            <a:ext cx="98997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UcPeriod"/>
            </a:pPr>
            <a:r>
              <a:rPr lang="en-ID" sz="1600" dirty="0"/>
              <a:t>SELECT SUM(JK = 'L') AS </a:t>
            </a:r>
            <a:r>
              <a:rPr lang="en-ID" sz="1600" dirty="0" err="1"/>
              <a:t>Jumlah_LakiLaki</a:t>
            </a:r>
            <a:r>
              <a:rPr lang="en-ID" sz="1600" dirty="0"/>
              <a:t>,      SUM(JK = 'P') AS </a:t>
            </a:r>
            <a:r>
              <a:rPr lang="en-ID" sz="1600" dirty="0" err="1"/>
              <a:t>Jumlah_Perempuan</a:t>
            </a:r>
            <a:r>
              <a:rPr lang="en-ID" sz="1600" dirty="0"/>
              <a:t> FROM </a:t>
            </a:r>
            <a:r>
              <a:rPr lang="en-ID" sz="1600" dirty="0" err="1"/>
              <a:t>pegawai</a:t>
            </a:r>
            <a:r>
              <a:rPr lang="en-ID" sz="1600" dirty="0"/>
              <a:t>;</a:t>
            </a:r>
          </a:p>
          <a:p>
            <a:pPr marL="457200" indent="-457200">
              <a:buAutoNum type="alphaUcPeriod"/>
            </a:pPr>
            <a:endParaRPr lang="en-ID" sz="1600" dirty="0"/>
          </a:p>
          <a:p>
            <a:pPr marL="457200" indent="-457200">
              <a:buAutoNum type="alphaUcPeriod"/>
            </a:pPr>
            <a:r>
              <a:rPr lang="en-ID" sz="1600" dirty="0"/>
              <a:t>SELECT COUNT(JK = 'L') AS </a:t>
            </a:r>
            <a:r>
              <a:rPr lang="en-ID" sz="1600" dirty="0" err="1"/>
              <a:t>Jumlah_LakiLaki</a:t>
            </a:r>
            <a:r>
              <a:rPr lang="en-ID" sz="1600" dirty="0"/>
              <a:t>,      COUNT(JK = 'P') AS </a:t>
            </a:r>
            <a:r>
              <a:rPr lang="en-ID" sz="1600" dirty="0" err="1"/>
              <a:t>Jumlah_Perempuan</a:t>
            </a:r>
            <a:r>
              <a:rPr lang="en-ID" sz="1600" dirty="0"/>
              <a:t> FROM </a:t>
            </a:r>
            <a:r>
              <a:rPr lang="en-ID" sz="1600" dirty="0" err="1"/>
              <a:t>pegawai</a:t>
            </a:r>
            <a:r>
              <a:rPr lang="en-ID" sz="1600" dirty="0"/>
              <a:t>;</a:t>
            </a:r>
          </a:p>
          <a:p>
            <a:pPr marL="457200" indent="-457200">
              <a:buAutoNum type="alphaUcPeriod"/>
            </a:pPr>
            <a:endParaRPr lang="en-ID" sz="1600" dirty="0"/>
          </a:p>
          <a:p>
            <a:pPr marL="457200" indent="-457200">
              <a:buAutoNum type="alphaUcPeriod"/>
            </a:pPr>
            <a:r>
              <a:rPr lang="en-ID" sz="1600" dirty="0"/>
              <a:t>SELECT SUM(CASE WHEN JK = 'L' THEN 1 ELSE 0 END) AS </a:t>
            </a:r>
            <a:r>
              <a:rPr lang="en-ID" sz="1600" dirty="0" err="1"/>
              <a:t>Jumlah_LakiLaki</a:t>
            </a:r>
            <a:r>
              <a:rPr lang="en-ID" sz="1600" dirty="0"/>
              <a:t>,      SUM(CASE WHEN JK = 'P' THEN 1 ELSE 0 END) AS </a:t>
            </a:r>
            <a:r>
              <a:rPr lang="en-ID" sz="1600" dirty="0" err="1"/>
              <a:t>Jumlah_Perempuan</a:t>
            </a:r>
            <a:r>
              <a:rPr lang="en-ID" sz="1600" dirty="0"/>
              <a:t> FROM </a:t>
            </a:r>
            <a:r>
              <a:rPr lang="en-ID" sz="1600" dirty="0" err="1"/>
              <a:t>pegawai</a:t>
            </a:r>
            <a:r>
              <a:rPr lang="en-ID" sz="1600" dirty="0"/>
              <a:t>;</a:t>
            </a:r>
          </a:p>
          <a:p>
            <a:pPr marL="457200" indent="-457200">
              <a:buAutoNum type="alphaUcPeriod"/>
            </a:pPr>
            <a:endParaRPr lang="en-ID" sz="1600" dirty="0"/>
          </a:p>
          <a:p>
            <a:pPr marL="457200" indent="-457200">
              <a:buAutoNum type="alphaUcPeriod"/>
            </a:pPr>
            <a:r>
              <a:rPr lang="en-ID" sz="1600" dirty="0"/>
              <a:t>SELECT COUNT(CASE WHEN JK = 'L' THEN 1 ELSE NULL END) AS </a:t>
            </a: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LakiLaki</a:t>
            </a:r>
            <a:r>
              <a:rPr lang="en-ID" sz="1600" dirty="0"/>
              <a:t>, COUNT(CASE WHEN JK = 'P' THEN 1 ELSE NULL END) AS </a:t>
            </a:r>
            <a:r>
              <a:rPr lang="en-ID" sz="1600" dirty="0" err="1"/>
              <a:t>Jumlah_Perempuan</a:t>
            </a:r>
            <a:r>
              <a:rPr lang="en-ID" sz="1600" dirty="0"/>
              <a:t> FROM </a:t>
            </a:r>
            <a:r>
              <a:rPr lang="en-ID" sz="1600" dirty="0" err="1"/>
              <a:t>pegawai</a:t>
            </a:r>
            <a:r>
              <a:rPr lang="en-ID" sz="1600" dirty="0"/>
              <a:t>;</a:t>
            </a:r>
          </a:p>
          <a:p>
            <a:pPr marL="457200" indent="-457200">
              <a:buAutoNum type="alphaUcPeriod"/>
            </a:pPr>
            <a:endParaRPr lang="en-ID" sz="1600" dirty="0"/>
          </a:p>
          <a:p>
            <a:pPr marL="457200" indent="-457200">
              <a:buAutoNum type="alphaUcPeriod"/>
            </a:pPr>
            <a:r>
              <a:rPr lang="en-ID" sz="1600" dirty="0"/>
              <a:t>SELECT  SUM(IF(JK = 'L', 1, 0)) AS </a:t>
            </a:r>
            <a:r>
              <a:rPr lang="en-ID" sz="1600" dirty="0" err="1"/>
              <a:t>Jumlah_LakiLaki</a:t>
            </a:r>
            <a:r>
              <a:rPr lang="en-ID" sz="1600" dirty="0"/>
              <a:t>, SUM(IF(JK = 'P', 1, 0)) AS </a:t>
            </a:r>
            <a:r>
              <a:rPr lang="en-ID" sz="1600" dirty="0" err="1"/>
              <a:t>Jumlah_Perempuan</a:t>
            </a:r>
            <a:r>
              <a:rPr lang="en-ID" sz="1600" dirty="0"/>
              <a:t> FROM </a:t>
            </a:r>
            <a:r>
              <a:rPr lang="en-ID" sz="1600" dirty="0" err="1"/>
              <a:t>pegawai</a:t>
            </a:r>
            <a:r>
              <a:rPr lang="en-ID" sz="1600" dirty="0"/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5EEDB-1181-7363-07EB-14E023DE38E7}"/>
              </a:ext>
            </a:extLst>
          </p:cNvPr>
          <p:cNvSpPr txBox="1"/>
          <p:nvPr/>
        </p:nvSpPr>
        <p:spPr>
          <a:xfrm>
            <a:off x="8920189" y="1509327"/>
            <a:ext cx="3820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gambar</a:t>
            </a:r>
            <a:r>
              <a:rPr lang="en-ID" sz="2400" dirty="0"/>
              <a:t> di </a:t>
            </a:r>
            <a:r>
              <a:rPr lang="en-ID" sz="2400" dirty="0" err="1"/>
              <a:t>samping</a:t>
            </a:r>
            <a:r>
              <a:rPr lang="en-ID" sz="2400" dirty="0"/>
              <a:t> </a:t>
            </a:r>
            <a:r>
              <a:rPr lang="en-ID" sz="2400" dirty="0" err="1"/>
              <a:t>tentukan</a:t>
            </a:r>
            <a:r>
              <a:rPr lang="en-ID" sz="2400" dirty="0"/>
              <a:t> query yang </a:t>
            </a:r>
            <a:r>
              <a:rPr lang="en-ID" sz="2400" dirty="0" err="1"/>
              <a:t>benar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membuat</a:t>
            </a:r>
            <a:r>
              <a:rPr lang="en-ID" sz="2400" dirty="0"/>
              <a:t> table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gambar</a:t>
            </a:r>
            <a:r>
              <a:rPr lang="en-ID" sz="2400" dirty="0"/>
              <a:t> </a:t>
            </a:r>
            <a:r>
              <a:rPr lang="en-ID" sz="2400" dirty="0" err="1"/>
              <a:t>tersebut</a:t>
            </a:r>
            <a:r>
              <a:rPr lang="en-ID" sz="2400" dirty="0"/>
              <a:t>.</a:t>
            </a:r>
          </a:p>
        </p:txBody>
      </p:sp>
      <p:pic>
        <p:nvPicPr>
          <p:cNvPr id="19" name="Picture 18" descr="A black background with white text">
            <a:extLst>
              <a:ext uri="{FF2B5EF4-FFF2-40B4-BE49-F238E27FC236}">
                <a16:creationId xmlns:a16="http://schemas.microsoft.com/office/drawing/2014/main" id="{6EC1FDBC-3C7D-56B2-F05D-088119B70D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06" y="1593873"/>
            <a:ext cx="4161335" cy="1522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1101</Words>
  <Application>Microsoft Office PowerPoint</Application>
  <PresentationFormat>Custom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Cascadia Code</vt:lpstr>
      <vt:lpstr>Hammersmith One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rahmat</dc:title>
  <dc:creator>Thinkpad</dc:creator>
  <cp:lastModifiedBy>Danii i</cp:lastModifiedBy>
  <cp:revision>11</cp:revision>
  <dcterms:created xsi:type="dcterms:W3CDTF">2006-08-16T00:00:00Z</dcterms:created>
  <dcterms:modified xsi:type="dcterms:W3CDTF">2024-08-29T06:22:02Z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198C67F577D945669819E372CBD9EBCA_12</vt:lpwstr>
  </property>
  <property fmtid="{D5CDD505-2E9C-101B-9397-08002B2CF9AE}" pid="3" name="KSOProductBuildVer">
    <vt:lpwstr>1033-12.2.0.18165</vt:lpwstr>
  </property>
</Properties>
</file>